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8BE87-5F8E-414E-A16C-424684E65C2C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C6A02-F4B5-4ADC-80E6-0739422A54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444893" y="435688"/>
            <a:ext cx="7201767" cy="1048831"/>
            <a:chOff x="1444893" y="435688"/>
            <a:chExt cx="7201767" cy="1048831"/>
          </a:xfrm>
        </p:grpSpPr>
        <p:sp>
          <p:nvSpPr>
            <p:cNvPr id="2" name="Freeform 1"/>
            <p:cNvSpPr/>
            <p:nvPr/>
          </p:nvSpPr>
          <p:spPr>
            <a:xfrm>
              <a:off x="1444893" y="502595"/>
              <a:ext cx="478601" cy="685579"/>
            </a:xfrm>
            <a:custGeom>
              <a:avLst/>
              <a:gdLst/>
              <a:ahLst/>
              <a:cxnLst/>
              <a:rect l="0" t="0" r="0" b="0"/>
              <a:pathLst>
                <a:path w="478601" h="685579">
                  <a:moveTo>
                    <a:pt x="334423" y="13301"/>
                  </a:moveTo>
                  <a:lnTo>
                    <a:pt x="275806" y="13301"/>
                  </a:lnTo>
                  <a:lnTo>
                    <a:pt x="220462" y="13301"/>
                  </a:lnTo>
                  <a:lnTo>
                    <a:pt x="171455" y="13301"/>
                  </a:lnTo>
                  <a:lnTo>
                    <a:pt x="119890" y="13301"/>
                  </a:lnTo>
                  <a:lnTo>
                    <a:pt x="69906" y="10961"/>
                  </a:lnTo>
                  <a:lnTo>
                    <a:pt x="31829" y="0"/>
                  </a:lnTo>
                  <a:lnTo>
                    <a:pt x="9254" y="760"/>
                  </a:lnTo>
                  <a:lnTo>
                    <a:pt x="3000" y="6110"/>
                  </a:lnTo>
                  <a:lnTo>
                    <a:pt x="0" y="14356"/>
                  </a:lnTo>
                  <a:lnTo>
                    <a:pt x="1368" y="48319"/>
                  </a:lnTo>
                  <a:lnTo>
                    <a:pt x="16736" y="108293"/>
                  </a:lnTo>
                  <a:lnTo>
                    <a:pt x="34410" y="161440"/>
                  </a:lnTo>
                  <a:lnTo>
                    <a:pt x="44319" y="203033"/>
                  </a:lnTo>
                  <a:lnTo>
                    <a:pt x="55833" y="244993"/>
                  </a:lnTo>
                  <a:lnTo>
                    <a:pt x="59724" y="306682"/>
                  </a:lnTo>
                  <a:lnTo>
                    <a:pt x="65987" y="346673"/>
                  </a:lnTo>
                  <a:lnTo>
                    <a:pt x="70068" y="351363"/>
                  </a:lnTo>
                  <a:lnTo>
                    <a:pt x="75128" y="350979"/>
                  </a:lnTo>
                  <a:lnTo>
                    <a:pt x="86989" y="341195"/>
                  </a:lnTo>
                  <a:lnTo>
                    <a:pt x="147057" y="280287"/>
                  </a:lnTo>
                  <a:lnTo>
                    <a:pt x="188310" y="264633"/>
                  </a:lnTo>
                  <a:lnTo>
                    <a:pt x="237578" y="258175"/>
                  </a:lnTo>
                  <a:lnTo>
                    <a:pt x="278042" y="261851"/>
                  </a:lnTo>
                  <a:lnTo>
                    <a:pt x="337050" y="288346"/>
                  </a:lnTo>
                  <a:lnTo>
                    <a:pt x="399095" y="329270"/>
                  </a:lnTo>
                  <a:lnTo>
                    <a:pt x="418148" y="345584"/>
                  </a:lnTo>
                  <a:lnTo>
                    <a:pt x="440859" y="381077"/>
                  </a:lnTo>
                  <a:lnTo>
                    <a:pt x="463501" y="443257"/>
                  </a:lnTo>
                  <a:lnTo>
                    <a:pt x="478600" y="500506"/>
                  </a:lnTo>
                  <a:lnTo>
                    <a:pt x="477748" y="540583"/>
                  </a:lnTo>
                  <a:lnTo>
                    <a:pt x="466979" y="590458"/>
                  </a:lnTo>
                  <a:lnTo>
                    <a:pt x="445838" y="623388"/>
                  </a:lnTo>
                  <a:lnTo>
                    <a:pt x="422937" y="649782"/>
                  </a:lnTo>
                  <a:lnTo>
                    <a:pt x="390155" y="666832"/>
                  </a:lnTo>
                  <a:lnTo>
                    <a:pt x="334816" y="681903"/>
                  </a:lnTo>
                  <a:lnTo>
                    <a:pt x="281117" y="685578"/>
                  </a:lnTo>
                  <a:lnTo>
                    <a:pt x="235700" y="684327"/>
                  </a:lnTo>
                  <a:lnTo>
                    <a:pt x="177359" y="663345"/>
                  </a:lnTo>
                  <a:lnTo>
                    <a:pt x="150755" y="646674"/>
                  </a:lnTo>
                  <a:lnTo>
                    <a:pt x="123853" y="613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42528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53098" y="526424"/>
              <a:ext cx="533703" cy="610654"/>
            </a:xfrm>
            <a:custGeom>
              <a:avLst/>
              <a:gdLst/>
              <a:ahLst/>
              <a:cxnLst/>
              <a:rect l="0" t="0" r="0" b="0"/>
              <a:pathLst>
                <a:path w="533703" h="610654">
                  <a:moveTo>
                    <a:pt x="0" y="0"/>
                  </a:moveTo>
                  <a:lnTo>
                    <a:pt x="53028" y="14655"/>
                  </a:lnTo>
                  <a:lnTo>
                    <a:pt x="110474" y="20962"/>
                  </a:lnTo>
                  <a:lnTo>
                    <a:pt x="168094" y="29141"/>
                  </a:lnTo>
                  <a:lnTo>
                    <a:pt x="230126" y="31103"/>
                  </a:lnTo>
                  <a:lnTo>
                    <a:pt x="290299" y="31490"/>
                  </a:lnTo>
                  <a:lnTo>
                    <a:pt x="347245" y="31567"/>
                  </a:lnTo>
                  <a:lnTo>
                    <a:pt x="403554" y="31582"/>
                  </a:lnTo>
                  <a:lnTo>
                    <a:pt x="465444" y="23252"/>
                  </a:lnTo>
                  <a:lnTo>
                    <a:pt x="519839" y="21491"/>
                  </a:lnTo>
                  <a:lnTo>
                    <a:pt x="527883" y="26026"/>
                  </a:lnTo>
                  <a:lnTo>
                    <a:pt x="532076" y="33728"/>
                  </a:lnTo>
                  <a:lnTo>
                    <a:pt x="533702" y="43543"/>
                  </a:lnTo>
                  <a:lnTo>
                    <a:pt x="529269" y="63806"/>
                  </a:lnTo>
                  <a:lnTo>
                    <a:pt x="500847" y="117067"/>
                  </a:lnTo>
                  <a:lnTo>
                    <a:pt x="473583" y="169397"/>
                  </a:lnTo>
                  <a:lnTo>
                    <a:pt x="445667" y="230383"/>
                  </a:lnTo>
                  <a:lnTo>
                    <a:pt x="411557" y="289180"/>
                  </a:lnTo>
                  <a:lnTo>
                    <a:pt x="388008" y="342042"/>
                  </a:lnTo>
                  <a:lnTo>
                    <a:pt x="366762" y="402526"/>
                  </a:lnTo>
                  <a:lnTo>
                    <a:pt x="349396" y="450980"/>
                  </a:lnTo>
                  <a:lnTo>
                    <a:pt x="323737" y="510179"/>
                  </a:lnTo>
                  <a:lnTo>
                    <a:pt x="303070" y="553762"/>
                  </a:lnTo>
                  <a:lnTo>
                    <a:pt x="286721" y="580928"/>
                  </a:lnTo>
                  <a:lnTo>
                    <a:pt x="282394" y="590837"/>
                  </a:lnTo>
                  <a:lnTo>
                    <a:pt x="277170" y="597442"/>
                  </a:lnTo>
                  <a:lnTo>
                    <a:pt x="252684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63834" y="810694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2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44868" y="435688"/>
              <a:ext cx="556893" cy="604796"/>
            </a:xfrm>
            <a:custGeom>
              <a:avLst/>
              <a:gdLst/>
              <a:ahLst/>
              <a:cxnLst/>
              <a:rect l="0" t="0" r="0" b="0"/>
              <a:pathLst>
                <a:path w="556893" h="604796">
                  <a:moveTo>
                    <a:pt x="308603" y="27565"/>
                  </a:moveTo>
                  <a:lnTo>
                    <a:pt x="255576" y="12911"/>
                  </a:lnTo>
                  <a:lnTo>
                    <a:pt x="205365" y="537"/>
                  </a:lnTo>
                  <a:lnTo>
                    <a:pt x="150387" y="0"/>
                  </a:lnTo>
                  <a:lnTo>
                    <a:pt x="88853" y="15227"/>
                  </a:lnTo>
                  <a:lnTo>
                    <a:pt x="48777" y="39123"/>
                  </a:lnTo>
                  <a:lnTo>
                    <a:pt x="32858" y="54929"/>
                  </a:lnTo>
                  <a:lnTo>
                    <a:pt x="11911" y="90135"/>
                  </a:lnTo>
                  <a:lnTo>
                    <a:pt x="2045" y="116595"/>
                  </a:lnTo>
                  <a:lnTo>
                    <a:pt x="0" y="140834"/>
                  </a:lnTo>
                  <a:lnTo>
                    <a:pt x="4160" y="163305"/>
                  </a:lnTo>
                  <a:lnTo>
                    <a:pt x="13808" y="184990"/>
                  </a:lnTo>
                  <a:lnTo>
                    <a:pt x="29014" y="200087"/>
                  </a:lnTo>
                  <a:lnTo>
                    <a:pt x="67372" y="219311"/>
                  </a:lnTo>
                  <a:lnTo>
                    <a:pt x="118320" y="233204"/>
                  </a:lnTo>
                  <a:lnTo>
                    <a:pt x="167735" y="236674"/>
                  </a:lnTo>
                  <a:lnTo>
                    <a:pt x="223970" y="238872"/>
                  </a:lnTo>
                  <a:lnTo>
                    <a:pt x="286080" y="249503"/>
                  </a:lnTo>
                  <a:lnTo>
                    <a:pt x="337820" y="262868"/>
                  </a:lnTo>
                  <a:lnTo>
                    <a:pt x="390240" y="277942"/>
                  </a:lnTo>
                  <a:lnTo>
                    <a:pt x="445655" y="305357"/>
                  </a:lnTo>
                  <a:lnTo>
                    <a:pt x="496072" y="344220"/>
                  </a:lnTo>
                  <a:lnTo>
                    <a:pt x="539037" y="404501"/>
                  </a:lnTo>
                  <a:lnTo>
                    <a:pt x="546454" y="415727"/>
                  </a:lnTo>
                  <a:lnTo>
                    <a:pt x="556892" y="459471"/>
                  </a:lnTo>
                  <a:lnTo>
                    <a:pt x="553095" y="486245"/>
                  </a:lnTo>
                  <a:lnTo>
                    <a:pt x="531593" y="532030"/>
                  </a:lnTo>
                  <a:lnTo>
                    <a:pt x="511675" y="558662"/>
                  </a:lnTo>
                  <a:lnTo>
                    <a:pt x="479777" y="581371"/>
                  </a:lnTo>
                  <a:lnTo>
                    <a:pt x="440690" y="597328"/>
                  </a:lnTo>
                  <a:lnTo>
                    <a:pt x="378325" y="604795"/>
                  </a:lnTo>
                  <a:lnTo>
                    <a:pt x="322852" y="603150"/>
                  </a:lnTo>
                  <a:lnTo>
                    <a:pt x="259743" y="581391"/>
                  </a:lnTo>
                  <a:lnTo>
                    <a:pt x="217713" y="565079"/>
                  </a:lnTo>
                  <a:lnTo>
                    <a:pt x="192790" y="553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15460" y="845206"/>
              <a:ext cx="245328" cy="204549"/>
            </a:xfrm>
            <a:custGeom>
              <a:avLst/>
              <a:gdLst/>
              <a:ahLst/>
              <a:cxnLst/>
              <a:rect l="0" t="0" r="0" b="0"/>
              <a:pathLst>
                <a:path w="245328" h="204549">
                  <a:moveTo>
                    <a:pt x="143379" y="18130"/>
                  </a:moveTo>
                  <a:lnTo>
                    <a:pt x="126611" y="6952"/>
                  </a:lnTo>
                  <a:lnTo>
                    <a:pt x="88238" y="0"/>
                  </a:lnTo>
                  <a:lnTo>
                    <a:pt x="65840" y="4613"/>
                  </a:lnTo>
                  <a:lnTo>
                    <a:pt x="40076" y="20364"/>
                  </a:lnTo>
                  <a:lnTo>
                    <a:pt x="17624" y="42969"/>
                  </a:lnTo>
                  <a:lnTo>
                    <a:pt x="10409" y="52237"/>
                  </a:lnTo>
                  <a:lnTo>
                    <a:pt x="2393" y="75013"/>
                  </a:lnTo>
                  <a:lnTo>
                    <a:pt x="0" y="99563"/>
                  </a:lnTo>
                  <a:lnTo>
                    <a:pt x="2836" y="122173"/>
                  </a:lnTo>
                  <a:lnTo>
                    <a:pt x="16599" y="154633"/>
                  </a:lnTo>
                  <a:lnTo>
                    <a:pt x="35495" y="180888"/>
                  </a:lnTo>
                  <a:lnTo>
                    <a:pt x="55266" y="193022"/>
                  </a:lnTo>
                  <a:lnTo>
                    <a:pt x="80821" y="201145"/>
                  </a:lnTo>
                  <a:lnTo>
                    <a:pt x="125753" y="204548"/>
                  </a:lnTo>
                  <a:lnTo>
                    <a:pt x="184558" y="192736"/>
                  </a:lnTo>
                  <a:lnTo>
                    <a:pt x="216801" y="171641"/>
                  </a:lnTo>
                  <a:lnTo>
                    <a:pt x="237404" y="143164"/>
                  </a:lnTo>
                  <a:lnTo>
                    <a:pt x="245327" y="101321"/>
                  </a:lnTo>
                  <a:lnTo>
                    <a:pt x="240942" y="78110"/>
                  </a:lnTo>
                  <a:lnTo>
                    <a:pt x="230024" y="59996"/>
                  </a:lnTo>
                  <a:lnTo>
                    <a:pt x="206486" y="38984"/>
                  </a:lnTo>
                  <a:lnTo>
                    <a:pt x="185493" y="28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82133" y="452725"/>
              <a:ext cx="18863" cy="642239"/>
            </a:xfrm>
            <a:custGeom>
              <a:avLst/>
              <a:gdLst/>
              <a:ahLst/>
              <a:cxnLst/>
              <a:rect l="0" t="0" r="0" b="0"/>
              <a:pathLst>
                <a:path w="18863" h="642239">
                  <a:moveTo>
                    <a:pt x="8333" y="0"/>
                  </a:moveTo>
                  <a:lnTo>
                    <a:pt x="5214" y="48931"/>
                  </a:lnTo>
                  <a:lnTo>
                    <a:pt x="0" y="99896"/>
                  </a:lnTo>
                  <a:lnTo>
                    <a:pt x="1575" y="153211"/>
                  </a:lnTo>
                  <a:lnTo>
                    <a:pt x="6331" y="208003"/>
                  </a:lnTo>
                  <a:lnTo>
                    <a:pt x="7740" y="266741"/>
                  </a:lnTo>
                  <a:lnTo>
                    <a:pt x="13806" y="328510"/>
                  </a:lnTo>
                  <a:lnTo>
                    <a:pt x="17863" y="385772"/>
                  </a:lnTo>
                  <a:lnTo>
                    <a:pt x="18664" y="442143"/>
                  </a:lnTo>
                  <a:lnTo>
                    <a:pt x="18803" y="490534"/>
                  </a:lnTo>
                  <a:lnTo>
                    <a:pt x="18844" y="546206"/>
                  </a:lnTo>
                  <a:lnTo>
                    <a:pt x="18856" y="596627"/>
                  </a:lnTo>
                  <a:lnTo>
                    <a:pt x="18862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85223" y="800165"/>
              <a:ext cx="178985" cy="249638"/>
            </a:xfrm>
            <a:custGeom>
              <a:avLst/>
              <a:gdLst/>
              <a:ahLst/>
              <a:cxnLst/>
              <a:rect l="0" t="0" r="0" b="0"/>
              <a:pathLst>
                <a:path w="178985" h="249638">
                  <a:moveTo>
                    <a:pt x="0" y="0"/>
                  </a:moveTo>
                  <a:lnTo>
                    <a:pt x="19128" y="62281"/>
                  </a:lnTo>
                  <a:lnTo>
                    <a:pt x="40000" y="119451"/>
                  </a:lnTo>
                  <a:lnTo>
                    <a:pt x="55734" y="181133"/>
                  </a:lnTo>
                  <a:lnTo>
                    <a:pt x="71277" y="228802"/>
                  </a:lnTo>
                  <a:lnTo>
                    <a:pt x="82761" y="246359"/>
                  </a:lnTo>
                  <a:lnTo>
                    <a:pt x="90269" y="249637"/>
                  </a:lnTo>
                  <a:lnTo>
                    <a:pt x="98784" y="249483"/>
                  </a:lnTo>
                  <a:lnTo>
                    <a:pt x="107970" y="247041"/>
                  </a:lnTo>
                  <a:lnTo>
                    <a:pt x="114094" y="240733"/>
                  </a:lnTo>
                  <a:lnTo>
                    <a:pt x="130318" y="183968"/>
                  </a:lnTo>
                  <a:lnTo>
                    <a:pt x="143982" y="130619"/>
                  </a:lnTo>
                  <a:lnTo>
                    <a:pt x="161449" y="74263"/>
                  </a:lnTo>
                  <a:lnTo>
                    <a:pt x="178984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80021" y="852808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0" y="54144"/>
                  </a:lnTo>
                  <a:lnTo>
                    <a:pt x="7235" y="115794"/>
                  </a:lnTo>
                  <a:lnTo>
                    <a:pt x="12997" y="169145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01077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60974" y="794598"/>
              <a:ext cx="240187" cy="342480"/>
            </a:xfrm>
            <a:custGeom>
              <a:avLst/>
              <a:gdLst/>
              <a:ahLst/>
              <a:cxnLst/>
              <a:rect l="0" t="0" r="0" b="0"/>
              <a:pathLst>
                <a:path w="240187" h="342480">
                  <a:moveTo>
                    <a:pt x="8559" y="100324"/>
                  </a:moveTo>
                  <a:lnTo>
                    <a:pt x="16893" y="149255"/>
                  </a:lnTo>
                  <a:lnTo>
                    <a:pt x="21557" y="197100"/>
                  </a:lnTo>
                  <a:lnTo>
                    <a:pt x="33614" y="254491"/>
                  </a:lnTo>
                  <a:lnTo>
                    <a:pt x="38210" y="294312"/>
                  </a:lnTo>
                  <a:lnTo>
                    <a:pt x="36515" y="298669"/>
                  </a:lnTo>
                  <a:lnTo>
                    <a:pt x="33045" y="296895"/>
                  </a:lnTo>
                  <a:lnTo>
                    <a:pt x="28393" y="291033"/>
                  </a:lnTo>
                  <a:lnTo>
                    <a:pt x="19756" y="239597"/>
                  </a:lnTo>
                  <a:lnTo>
                    <a:pt x="7998" y="176231"/>
                  </a:lnTo>
                  <a:lnTo>
                    <a:pt x="0" y="118307"/>
                  </a:lnTo>
                  <a:lnTo>
                    <a:pt x="4203" y="75886"/>
                  </a:lnTo>
                  <a:lnTo>
                    <a:pt x="18447" y="39271"/>
                  </a:lnTo>
                  <a:lnTo>
                    <a:pt x="37486" y="11784"/>
                  </a:lnTo>
                  <a:lnTo>
                    <a:pt x="57291" y="2481"/>
                  </a:lnTo>
                  <a:lnTo>
                    <a:pt x="69123" y="0"/>
                  </a:lnTo>
                  <a:lnTo>
                    <a:pt x="91628" y="3483"/>
                  </a:lnTo>
                  <a:lnTo>
                    <a:pt x="140262" y="24783"/>
                  </a:lnTo>
                  <a:lnTo>
                    <a:pt x="161070" y="44133"/>
                  </a:lnTo>
                  <a:lnTo>
                    <a:pt x="205006" y="102208"/>
                  </a:lnTo>
                  <a:lnTo>
                    <a:pt x="225675" y="160450"/>
                  </a:lnTo>
                  <a:lnTo>
                    <a:pt x="236973" y="208127"/>
                  </a:lnTo>
                  <a:lnTo>
                    <a:pt x="239551" y="262258"/>
                  </a:lnTo>
                  <a:lnTo>
                    <a:pt x="234889" y="322658"/>
                  </a:lnTo>
                  <a:lnTo>
                    <a:pt x="240186" y="342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6404" y="845405"/>
              <a:ext cx="408570" cy="639114"/>
            </a:xfrm>
            <a:custGeom>
              <a:avLst/>
              <a:gdLst/>
              <a:ahLst/>
              <a:cxnLst/>
              <a:rect l="0" t="0" r="0" b="0"/>
              <a:pathLst>
                <a:path w="408570" h="639114">
                  <a:moveTo>
                    <a:pt x="347440" y="123216"/>
                  </a:moveTo>
                  <a:lnTo>
                    <a:pt x="344321" y="74285"/>
                  </a:lnTo>
                  <a:lnTo>
                    <a:pt x="337865" y="46487"/>
                  </a:lnTo>
                  <a:lnTo>
                    <a:pt x="327197" y="26333"/>
                  </a:lnTo>
                  <a:lnTo>
                    <a:pt x="311537" y="12697"/>
                  </a:lnTo>
                  <a:lnTo>
                    <a:pt x="291709" y="3907"/>
                  </a:lnTo>
                  <a:lnTo>
                    <a:pt x="267299" y="0"/>
                  </a:lnTo>
                  <a:lnTo>
                    <a:pt x="243972" y="4503"/>
                  </a:lnTo>
                  <a:lnTo>
                    <a:pt x="223075" y="15472"/>
                  </a:lnTo>
                  <a:lnTo>
                    <a:pt x="205989" y="32046"/>
                  </a:lnTo>
                  <a:lnTo>
                    <a:pt x="188806" y="61108"/>
                  </a:lnTo>
                  <a:lnTo>
                    <a:pt x="181894" y="103124"/>
                  </a:lnTo>
                  <a:lnTo>
                    <a:pt x="185436" y="141440"/>
                  </a:lnTo>
                  <a:lnTo>
                    <a:pt x="199483" y="175019"/>
                  </a:lnTo>
                  <a:lnTo>
                    <a:pt x="218463" y="201606"/>
                  </a:lnTo>
                  <a:lnTo>
                    <a:pt x="244494" y="218713"/>
                  </a:lnTo>
                  <a:lnTo>
                    <a:pt x="254243" y="219636"/>
                  </a:lnTo>
                  <a:lnTo>
                    <a:pt x="274434" y="214423"/>
                  </a:lnTo>
                  <a:lnTo>
                    <a:pt x="314822" y="192012"/>
                  </a:lnTo>
                  <a:lnTo>
                    <a:pt x="331383" y="178749"/>
                  </a:lnTo>
                  <a:lnTo>
                    <a:pt x="348272" y="152539"/>
                  </a:lnTo>
                  <a:lnTo>
                    <a:pt x="352674" y="150953"/>
                  </a:lnTo>
                  <a:lnTo>
                    <a:pt x="356779" y="154576"/>
                  </a:lnTo>
                  <a:lnTo>
                    <a:pt x="364459" y="172249"/>
                  </a:lnTo>
                  <a:lnTo>
                    <a:pt x="375802" y="234374"/>
                  </a:lnTo>
                  <a:lnTo>
                    <a:pt x="383978" y="297122"/>
                  </a:lnTo>
                  <a:lnTo>
                    <a:pt x="393491" y="349049"/>
                  </a:lnTo>
                  <a:lnTo>
                    <a:pt x="403719" y="403299"/>
                  </a:lnTo>
                  <a:lnTo>
                    <a:pt x="408569" y="462007"/>
                  </a:lnTo>
                  <a:lnTo>
                    <a:pt x="404417" y="512678"/>
                  </a:lnTo>
                  <a:lnTo>
                    <a:pt x="391363" y="569381"/>
                  </a:lnTo>
                  <a:lnTo>
                    <a:pt x="380220" y="589013"/>
                  </a:lnTo>
                  <a:lnTo>
                    <a:pt x="349614" y="613220"/>
                  </a:lnTo>
                  <a:lnTo>
                    <a:pt x="310909" y="624032"/>
                  </a:lnTo>
                  <a:lnTo>
                    <a:pt x="247504" y="620449"/>
                  </a:lnTo>
                  <a:lnTo>
                    <a:pt x="194867" y="618765"/>
                  </a:lnTo>
                  <a:lnTo>
                    <a:pt x="136507" y="619436"/>
                  </a:lnTo>
                  <a:lnTo>
                    <a:pt x="81651" y="625354"/>
                  </a:lnTo>
                  <a:lnTo>
                    <a:pt x="23191" y="631066"/>
                  </a:lnTo>
                  <a:lnTo>
                    <a:pt x="0" y="639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17574" y="452725"/>
              <a:ext cx="304852" cy="590984"/>
            </a:xfrm>
            <a:custGeom>
              <a:avLst/>
              <a:gdLst/>
              <a:ahLst/>
              <a:cxnLst/>
              <a:rect l="0" t="0" r="0" b="0"/>
              <a:pathLst>
                <a:path w="304852" h="590984">
                  <a:moveTo>
                    <a:pt x="62695" y="0"/>
                  </a:moveTo>
                  <a:lnTo>
                    <a:pt x="44737" y="63450"/>
                  </a:lnTo>
                  <a:lnTo>
                    <a:pt x="35667" y="112127"/>
                  </a:lnTo>
                  <a:lnTo>
                    <a:pt x="31290" y="168143"/>
                  </a:lnTo>
                  <a:lnTo>
                    <a:pt x="24274" y="217756"/>
                  </a:lnTo>
                  <a:lnTo>
                    <a:pt x="20506" y="272361"/>
                  </a:lnTo>
                  <a:lnTo>
                    <a:pt x="12465" y="327151"/>
                  </a:lnTo>
                  <a:lnTo>
                    <a:pt x="4940" y="377098"/>
                  </a:lnTo>
                  <a:lnTo>
                    <a:pt x="1129" y="426808"/>
                  </a:lnTo>
                  <a:lnTo>
                    <a:pt x="0" y="480401"/>
                  </a:lnTo>
                  <a:lnTo>
                    <a:pt x="788" y="541337"/>
                  </a:lnTo>
                  <a:lnTo>
                    <a:pt x="5155" y="565808"/>
                  </a:lnTo>
                  <a:lnTo>
                    <a:pt x="10297" y="574907"/>
                  </a:lnTo>
                  <a:lnTo>
                    <a:pt x="25369" y="588137"/>
                  </a:lnTo>
                  <a:lnTo>
                    <a:pt x="34302" y="590963"/>
                  </a:lnTo>
                  <a:lnTo>
                    <a:pt x="53585" y="590983"/>
                  </a:lnTo>
                  <a:lnTo>
                    <a:pt x="108115" y="578326"/>
                  </a:lnTo>
                  <a:lnTo>
                    <a:pt x="161614" y="564883"/>
                  </a:lnTo>
                  <a:lnTo>
                    <a:pt x="217242" y="550962"/>
                  </a:lnTo>
                  <a:lnTo>
                    <a:pt x="270171" y="536948"/>
                  </a:lnTo>
                  <a:lnTo>
                    <a:pt x="30485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80269" y="67382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3844" y="14655"/>
                  </a:lnTo>
                  <a:lnTo>
                    <a:pt x="68049" y="20962"/>
                  </a:lnTo>
                  <a:lnTo>
                    <a:pt x="25140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22383" y="442196"/>
              <a:ext cx="252684" cy="52644"/>
            </a:xfrm>
            <a:custGeom>
              <a:avLst/>
              <a:gdLst/>
              <a:ahLst/>
              <a:cxnLst/>
              <a:rect l="0" t="0" r="0" b="0"/>
              <a:pathLst>
                <a:path w="252684" h="52644">
                  <a:moveTo>
                    <a:pt x="252683" y="0"/>
                  </a:moveTo>
                  <a:lnTo>
                    <a:pt x="209992" y="3120"/>
                  </a:lnTo>
                  <a:lnTo>
                    <a:pt x="156682" y="17959"/>
                  </a:lnTo>
                  <a:lnTo>
                    <a:pt x="101226" y="28547"/>
                  </a:lnTo>
                  <a:lnTo>
                    <a:pt x="45471" y="365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37332" y="786541"/>
              <a:ext cx="427291" cy="515452"/>
            </a:xfrm>
            <a:custGeom>
              <a:avLst/>
              <a:gdLst/>
              <a:ahLst/>
              <a:cxnLst/>
              <a:rect l="0" t="0" r="0" b="0"/>
              <a:pathLst>
                <a:path w="427291" h="515452">
                  <a:moveTo>
                    <a:pt x="227248" y="129438"/>
                  </a:moveTo>
                  <a:lnTo>
                    <a:pt x="212676" y="86746"/>
                  </a:lnTo>
                  <a:lnTo>
                    <a:pt x="179923" y="35775"/>
                  </a:lnTo>
                  <a:lnTo>
                    <a:pt x="152004" y="12649"/>
                  </a:lnTo>
                  <a:lnTo>
                    <a:pt x="131805" y="2272"/>
                  </a:lnTo>
                  <a:lnTo>
                    <a:pt x="108010" y="0"/>
                  </a:lnTo>
                  <a:lnTo>
                    <a:pt x="83007" y="4060"/>
                  </a:lnTo>
                  <a:lnTo>
                    <a:pt x="50369" y="19499"/>
                  </a:lnTo>
                  <a:lnTo>
                    <a:pt x="33212" y="32223"/>
                  </a:lnTo>
                  <a:lnTo>
                    <a:pt x="10398" y="63719"/>
                  </a:lnTo>
                  <a:lnTo>
                    <a:pt x="0" y="102686"/>
                  </a:lnTo>
                  <a:lnTo>
                    <a:pt x="3806" y="123787"/>
                  </a:lnTo>
                  <a:lnTo>
                    <a:pt x="25314" y="161987"/>
                  </a:lnTo>
                  <a:lnTo>
                    <a:pt x="44693" y="176269"/>
                  </a:lnTo>
                  <a:lnTo>
                    <a:pt x="67733" y="184177"/>
                  </a:lnTo>
                  <a:lnTo>
                    <a:pt x="100436" y="182052"/>
                  </a:lnTo>
                  <a:lnTo>
                    <a:pt x="132353" y="172843"/>
                  </a:lnTo>
                  <a:lnTo>
                    <a:pt x="153487" y="161987"/>
                  </a:lnTo>
                  <a:lnTo>
                    <a:pt x="161697" y="162836"/>
                  </a:lnTo>
                  <a:lnTo>
                    <a:pt x="168339" y="168081"/>
                  </a:lnTo>
                  <a:lnTo>
                    <a:pt x="187406" y="204531"/>
                  </a:lnTo>
                  <a:lnTo>
                    <a:pt x="195202" y="263507"/>
                  </a:lnTo>
                  <a:lnTo>
                    <a:pt x="202415" y="321240"/>
                  </a:lnTo>
                  <a:lnTo>
                    <a:pt x="206242" y="380461"/>
                  </a:lnTo>
                  <a:lnTo>
                    <a:pt x="213095" y="429853"/>
                  </a:lnTo>
                  <a:lnTo>
                    <a:pt x="216815" y="479842"/>
                  </a:lnTo>
                  <a:lnTo>
                    <a:pt x="223636" y="515451"/>
                  </a:lnTo>
                  <a:lnTo>
                    <a:pt x="224840" y="514292"/>
                  </a:lnTo>
                  <a:lnTo>
                    <a:pt x="225642" y="508840"/>
                  </a:lnTo>
                  <a:lnTo>
                    <a:pt x="263071" y="455421"/>
                  </a:lnTo>
                  <a:lnTo>
                    <a:pt x="276704" y="439656"/>
                  </a:lnTo>
                  <a:lnTo>
                    <a:pt x="308712" y="423215"/>
                  </a:lnTo>
                  <a:lnTo>
                    <a:pt x="362619" y="407180"/>
                  </a:lnTo>
                  <a:lnTo>
                    <a:pt x="412783" y="395867"/>
                  </a:lnTo>
                  <a:lnTo>
                    <a:pt x="427290" y="392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12659" y="810694"/>
              <a:ext cx="222972" cy="221940"/>
            </a:xfrm>
            <a:custGeom>
              <a:avLst/>
              <a:gdLst/>
              <a:ahLst/>
              <a:cxnLst/>
              <a:rect l="0" t="0" r="0" b="0"/>
              <a:pathLst>
                <a:path w="222972" h="221940">
                  <a:moveTo>
                    <a:pt x="15092" y="21057"/>
                  </a:moveTo>
                  <a:lnTo>
                    <a:pt x="438" y="65019"/>
                  </a:lnTo>
                  <a:lnTo>
                    <a:pt x="0" y="85049"/>
                  </a:lnTo>
                  <a:lnTo>
                    <a:pt x="12368" y="144214"/>
                  </a:lnTo>
                  <a:lnTo>
                    <a:pt x="23514" y="176871"/>
                  </a:lnTo>
                  <a:lnTo>
                    <a:pt x="34823" y="194033"/>
                  </a:lnTo>
                  <a:lnTo>
                    <a:pt x="65522" y="216848"/>
                  </a:lnTo>
                  <a:lnTo>
                    <a:pt x="90928" y="221939"/>
                  </a:lnTo>
                  <a:lnTo>
                    <a:pt x="139777" y="215675"/>
                  </a:lnTo>
                  <a:lnTo>
                    <a:pt x="158634" y="203480"/>
                  </a:lnTo>
                  <a:lnTo>
                    <a:pt x="182405" y="173764"/>
                  </a:lnTo>
                  <a:lnTo>
                    <a:pt x="210087" y="115342"/>
                  </a:lnTo>
                  <a:lnTo>
                    <a:pt x="222239" y="62385"/>
                  </a:lnTo>
                  <a:lnTo>
                    <a:pt x="222971" y="37085"/>
                  </a:lnTo>
                  <a:lnTo>
                    <a:pt x="2151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02771" y="808674"/>
              <a:ext cx="240877" cy="223119"/>
            </a:xfrm>
            <a:custGeom>
              <a:avLst/>
              <a:gdLst/>
              <a:ahLst/>
              <a:cxnLst/>
              <a:rect l="0" t="0" r="0" b="0"/>
              <a:pathLst>
                <a:path w="240877" h="223119">
                  <a:moveTo>
                    <a:pt x="125063" y="159947"/>
                  </a:moveTo>
                  <a:lnTo>
                    <a:pt x="133396" y="122469"/>
                  </a:lnTo>
                  <a:lnTo>
                    <a:pt x="129568" y="65457"/>
                  </a:lnTo>
                  <a:lnTo>
                    <a:pt x="115220" y="26275"/>
                  </a:lnTo>
                  <a:lnTo>
                    <a:pt x="99632" y="9680"/>
                  </a:lnTo>
                  <a:lnTo>
                    <a:pt x="90561" y="3617"/>
                  </a:lnTo>
                  <a:lnTo>
                    <a:pt x="71125" y="0"/>
                  </a:lnTo>
                  <a:lnTo>
                    <a:pt x="61028" y="673"/>
                  </a:lnTo>
                  <a:lnTo>
                    <a:pt x="43571" y="10780"/>
                  </a:lnTo>
                  <a:lnTo>
                    <a:pt x="13300" y="45864"/>
                  </a:lnTo>
                  <a:lnTo>
                    <a:pt x="5201" y="69079"/>
                  </a:lnTo>
                  <a:lnTo>
                    <a:pt x="0" y="127700"/>
                  </a:lnTo>
                  <a:lnTo>
                    <a:pt x="4689" y="172749"/>
                  </a:lnTo>
                  <a:lnTo>
                    <a:pt x="13462" y="195273"/>
                  </a:lnTo>
                  <a:lnTo>
                    <a:pt x="19077" y="204555"/>
                  </a:lnTo>
                  <a:lnTo>
                    <a:pt x="27500" y="210743"/>
                  </a:lnTo>
                  <a:lnTo>
                    <a:pt x="49336" y="217618"/>
                  </a:lnTo>
                  <a:lnTo>
                    <a:pt x="59370" y="217112"/>
                  </a:lnTo>
                  <a:lnTo>
                    <a:pt x="76759" y="210310"/>
                  </a:lnTo>
                  <a:lnTo>
                    <a:pt x="99703" y="193327"/>
                  </a:lnTo>
                  <a:lnTo>
                    <a:pt x="115729" y="167888"/>
                  </a:lnTo>
                  <a:lnTo>
                    <a:pt x="127886" y="132534"/>
                  </a:lnTo>
                  <a:lnTo>
                    <a:pt x="131624" y="127634"/>
                  </a:lnTo>
                  <a:lnTo>
                    <a:pt x="135287" y="127876"/>
                  </a:lnTo>
                  <a:lnTo>
                    <a:pt x="138898" y="131548"/>
                  </a:lnTo>
                  <a:lnTo>
                    <a:pt x="165729" y="194749"/>
                  </a:lnTo>
                  <a:lnTo>
                    <a:pt x="181741" y="207780"/>
                  </a:lnTo>
                  <a:lnTo>
                    <a:pt x="200556" y="216301"/>
                  </a:lnTo>
                  <a:lnTo>
                    <a:pt x="240876" y="223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85761" y="473782"/>
              <a:ext cx="42116" cy="558011"/>
            </a:xfrm>
            <a:custGeom>
              <a:avLst/>
              <a:gdLst/>
              <a:ahLst/>
              <a:cxnLst/>
              <a:rect l="0" t="0" r="0" b="0"/>
              <a:pathLst>
                <a:path w="42116" h="558011">
                  <a:moveTo>
                    <a:pt x="0" y="0"/>
                  </a:moveTo>
                  <a:lnTo>
                    <a:pt x="0" y="51603"/>
                  </a:lnTo>
                  <a:lnTo>
                    <a:pt x="0" y="93514"/>
                  </a:lnTo>
                  <a:lnTo>
                    <a:pt x="0" y="139438"/>
                  </a:lnTo>
                  <a:lnTo>
                    <a:pt x="0" y="184805"/>
                  </a:lnTo>
                  <a:lnTo>
                    <a:pt x="1170" y="242060"/>
                  </a:lnTo>
                  <a:lnTo>
                    <a:pt x="8334" y="303921"/>
                  </a:lnTo>
                  <a:lnTo>
                    <a:pt x="10096" y="361201"/>
                  </a:lnTo>
                  <a:lnTo>
                    <a:pt x="10444" y="418745"/>
                  </a:lnTo>
                  <a:lnTo>
                    <a:pt x="13632" y="478985"/>
                  </a:lnTo>
                  <a:lnTo>
                    <a:pt x="22419" y="539978"/>
                  </a:lnTo>
                  <a:lnTo>
                    <a:pt x="26645" y="545989"/>
                  </a:lnTo>
                  <a:lnTo>
                    <a:pt x="42115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17306" y="715937"/>
              <a:ext cx="315856" cy="18863"/>
            </a:xfrm>
            <a:custGeom>
              <a:avLst/>
              <a:gdLst/>
              <a:ahLst/>
              <a:cxnLst/>
              <a:rect l="0" t="0" r="0" b="0"/>
              <a:pathLst>
                <a:path w="315856" h="18863">
                  <a:moveTo>
                    <a:pt x="315855" y="10529"/>
                  </a:moveTo>
                  <a:lnTo>
                    <a:pt x="258590" y="13648"/>
                  </a:lnTo>
                  <a:lnTo>
                    <a:pt x="206081" y="18862"/>
                  </a:lnTo>
                  <a:lnTo>
                    <a:pt x="149187" y="17287"/>
                  </a:lnTo>
                  <a:lnTo>
                    <a:pt x="92167" y="9412"/>
                  </a:lnTo>
                  <a:lnTo>
                    <a:pt x="40176" y="27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96331" y="852808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8334" y="167571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06860" y="7159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16177" y="836690"/>
              <a:ext cx="189345" cy="198385"/>
            </a:xfrm>
            <a:custGeom>
              <a:avLst/>
              <a:gdLst/>
              <a:ahLst/>
              <a:cxnLst/>
              <a:rect l="0" t="0" r="0" b="0"/>
              <a:pathLst>
                <a:path w="189345" h="198385">
                  <a:moveTo>
                    <a:pt x="101253" y="5589"/>
                  </a:moveTo>
                  <a:lnTo>
                    <a:pt x="84485" y="0"/>
                  </a:lnTo>
                  <a:lnTo>
                    <a:pt x="66895" y="376"/>
                  </a:lnTo>
                  <a:lnTo>
                    <a:pt x="48548" y="5612"/>
                  </a:lnTo>
                  <a:lnTo>
                    <a:pt x="10459" y="34593"/>
                  </a:lnTo>
                  <a:lnTo>
                    <a:pt x="2409" y="54355"/>
                  </a:lnTo>
                  <a:lnTo>
                    <a:pt x="0" y="77566"/>
                  </a:lnTo>
                  <a:lnTo>
                    <a:pt x="10999" y="131704"/>
                  </a:lnTo>
                  <a:lnTo>
                    <a:pt x="26418" y="157860"/>
                  </a:lnTo>
                  <a:lnTo>
                    <a:pt x="51393" y="180428"/>
                  </a:lnTo>
                  <a:lnTo>
                    <a:pt x="86610" y="196344"/>
                  </a:lnTo>
                  <a:lnTo>
                    <a:pt x="113072" y="198384"/>
                  </a:lnTo>
                  <a:lnTo>
                    <a:pt x="138091" y="194221"/>
                  </a:lnTo>
                  <a:lnTo>
                    <a:pt x="157010" y="184572"/>
                  </a:lnTo>
                  <a:lnTo>
                    <a:pt x="170098" y="169365"/>
                  </a:lnTo>
                  <a:lnTo>
                    <a:pt x="188032" y="131007"/>
                  </a:lnTo>
                  <a:lnTo>
                    <a:pt x="189344" y="107344"/>
                  </a:lnTo>
                  <a:lnTo>
                    <a:pt x="184858" y="82399"/>
                  </a:lnTo>
                  <a:lnTo>
                    <a:pt x="169178" y="49795"/>
                  </a:lnTo>
                  <a:lnTo>
                    <a:pt x="156398" y="32645"/>
                  </a:lnTo>
                  <a:lnTo>
                    <a:pt x="11178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54300" y="820905"/>
              <a:ext cx="196065" cy="211127"/>
            </a:xfrm>
            <a:custGeom>
              <a:avLst/>
              <a:gdLst/>
              <a:ahLst/>
              <a:cxnLst/>
              <a:rect l="0" t="0" r="0" b="0"/>
              <a:pathLst>
                <a:path w="196065" h="211127">
                  <a:moveTo>
                    <a:pt x="0" y="84545"/>
                  </a:moveTo>
                  <a:lnTo>
                    <a:pt x="17959" y="147973"/>
                  </a:lnTo>
                  <a:lnTo>
                    <a:pt x="28547" y="193001"/>
                  </a:lnTo>
                  <a:lnTo>
                    <a:pt x="29066" y="211126"/>
                  </a:lnTo>
                  <a:lnTo>
                    <a:pt x="27566" y="211047"/>
                  </a:lnTo>
                  <a:lnTo>
                    <a:pt x="16754" y="185702"/>
                  </a:lnTo>
                  <a:lnTo>
                    <a:pt x="11758" y="131260"/>
                  </a:lnTo>
                  <a:lnTo>
                    <a:pt x="13892" y="74232"/>
                  </a:lnTo>
                  <a:lnTo>
                    <a:pt x="25173" y="35086"/>
                  </a:lnTo>
                  <a:lnTo>
                    <a:pt x="30821" y="23497"/>
                  </a:lnTo>
                  <a:lnTo>
                    <a:pt x="46454" y="7500"/>
                  </a:lnTo>
                  <a:lnTo>
                    <a:pt x="55535" y="1596"/>
                  </a:lnTo>
                  <a:lnTo>
                    <a:pt x="65100" y="0"/>
                  </a:lnTo>
                  <a:lnTo>
                    <a:pt x="85086" y="4466"/>
                  </a:lnTo>
                  <a:lnTo>
                    <a:pt x="116068" y="20134"/>
                  </a:lnTo>
                  <a:lnTo>
                    <a:pt x="171569" y="77853"/>
                  </a:lnTo>
                  <a:lnTo>
                    <a:pt x="185828" y="96779"/>
                  </a:lnTo>
                  <a:lnTo>
                    <a:pt x="193725" y="120008"/>
                  </a:lnTo>
                  <a:lnTo>
                    <a:pt x="196064" y="145930"/>
                  </a:lnTo>
                  <a:lnTo>
                    <a:pt x="191154" y="191341"/>
                  </a:lnTo>
                  <a:lnTo>
                    <a:pt x="189513" y="210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16928" y="749271"/>
              <a:ext cx="329732" cy="344242"/>
            </a:xfrm>
            <a:custGeom>
              <a:avLst/>
              <a:gdLst/>
              <a:ahLst/>
              <a:cxnLst/>
              <a:rect l="0" t="0" r="0" b="0"/>
              <a:pathLst>
                <a:path w="329732" h="344242">
                  <a:moveTo>
                    <a:pt x="200626" y="19309"/>
                  </a:moveTo>
                  <a:lnTo>
                    <a:pt x="189448" y="8130"/>
                  </a:lnTo>
                  <a:lnTo>
                    <a:pt x="171481" y="2642"/>
                  </a:lnTo>
                  <a:lnTo>
                    <a:pt x="109484" y="0"/>
                  </a:lnTo>
                  <a:lnTo>
                    <a:pt x="75355" y="7998"/>
                  </a:lnTo>
                  <a:lnTo>
                    <a:pt x="35501" y="31069"/>
                  </a:lnTo>
                  <a:lnTo>
                    <a:pt x="4752" y="58157"/>
                  </a:lnTo>
                  <a:lnTo>
                    <a:pt x="1023" y="68604"/>
                  </a:lnTo>
                  <a:lnTo>
                    <a:pt x="0" y="95810"/>
                  </a:lnTo>
                  <a:lnTo>
                    <a:pt x="3704" y="106575"/>
                  </a:lnTo>
                  <a:lnTo>
                    <a:pt x="17179" y="121654"/>
                  </a:lnTo>
                  <a:lnTo>
                    <a:pt x="64554" y="144801"/>
                  </a:lnTo>
                  <a:lnTo>
                    <a:pt x="85168" y="149953"/>
                  </a:lnTo>
                  <a:lnTo>
                    <a:pt x="143092" y="146448"/>
                  </a:lnTo>
                  <a:lnTo>
                    <a:pt x="198707" y="154214"/>
                  </a:lnTo>
                  <a:lnTo>
                    <a:pt x="261685" y="170132"/>
                  </a:lnTo>
                  <a:lnTo>
                    <a:pt x="288595" y="183438"/>
                  </a:lnTo>
                  <a:lnTo>
                    <a:pt x="308353" y="201049"/>
                  </a:lnTo>
                  <a:lnTo>
                    <a:pt x="327042" y="230695"/>
                  </a:lnTo>
                  <a:lnTo>
                    <a:pt x="329731" y="254418"/>
                  </a:lnTo>
                  <a:lnTo>
                    <a:pt x="321925" y="302186"/>
                  </a:lnTo>
                  <a:lnTo>
                    <a:pt x="309519" y="320897"/>
                  </a:lnTo>
                  <a:lnTo>
                    <a:pt x="301297" y="329162"/>
                  </a:lnTo>
                  <a:lnTo>
                    <a:pt x="279685" y="338345"/>
                  </a:lnTo>
                  <a:lnTo>
                    <a:pt x="227682" y="344241"/>
                  </a:lnTo>
                  <a:lnTo>
                    <a:pt x="171179" y="344236"/>
                  </a:lnTo>
                  <a:lnTo>
                    <a:pt x="117384" y="337302"/>
                  </a:lnTo>
                  <a:lnTo>
                    <a:pt x="95341" y="335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720877" y="1642445"/>
            <a:ext cx="314817" cy="701995"/>
          </a:xfrm>
          <a:custGeom>
            <a:avLst/>
            <a:gdLst/>
            <a:ahLst/>
            <a:cxnLst/>
            <a:rect l="0" t="0" r="0" b="0"/>
            <a:pathLst>
              <a:path w="314817" h="701995">
                <a:moveTo>
                  <a:pt x="5589" y="0"/>
                </a:moveTo>
                <a:lnTo>
                  <a:pt x="0" y="16768"/>
                </a:lnTo>
                <a:lnTo>
                  <a:pt x="4044" y="78565"/>
                </a:lnTo>
                <a:lnTo>
                  <a:pt x="10873" y="133672"/>
                </a:lnTo>
                <a:lnTo>
                  <a:pt x="14563" y="184276"/>
                </a:lnTo>
                <a:lnTo>
                  <a:pt x="15427" y="226570"/>
                </a:lnTo>
                <a:lnTo>
                  <a:pt x="15810" y="272663"/>
                </a:lnTo>
                <a:lnTo>
                  <a:pt x="15981" y="320445"/>
                </a:lnTo>
                <a:lnTo>
                  <a:pt x="21666" y="376617"/>
                </a:lnTo>
                <a:lnTo>
                  <a:pt x="24492" y="439858"/>
                </a:lnTo>
                <a:lnTo>
                  <a:pt x="19119" y="497266"/>
                </a:lnTo>
                <a:lnTo>
                  <a:pt x="17007" y="556390"/>
                </a:lnTo>
                <a:lnTo>
                  <a:pt x="16293" y="619475"/>
                </a:lnTo>
                <a:lnTo>
                  <a:pt x="16195" y="637971"/>
                </a:lnTo>
                <a:lnTo>
                  <a:pt x="13013" y="608424"/>
                </a:lnTo>
                <a:lnTo>
                  <a:pt x="7055" y="562509"/>
                </a:lnTo>
                <a:lnTo>
                  <a:pt x="12480" y="538953"/>
                </a:lnTo>
                <a:lnTo>
                  <a:pt x="39975" y="477077"/>
                </a:lnTo>
                <a:lnTo>
                  <a:pt x="74978" y="431886"/>
                </a:lnTo>
                <a:lnTo>
                  <a:pt x="120204" y="403939"/>
                </a:lnTo>
                <a:lnTo>
                  <a:pt x="144266" y="395948"/>
                </a:lnTo>
                <a:lnTo>
                  <a:pt x="174458" y="392396"/>
                </a:lnTo>
                <a:lnTo>
                  <a:pt x="201135" y="397057"/>
                </a:lnTo>
                <a:lnTo>
                  <a:pt x="232764" y="412834"/>
                </a:lnTo>
                <a:lnTo>
                  <a:pt x="256954" y="435447"/>
                </a:lnTo>
                <a:lnTo>
                  <a:pt x="298090" y="487148"/>
                </a:lnTo>
                <a:lnTo>
                  <a:pt x="311502" y="546309"/>
                </a:lnTo>
                <a:lnTo>
                  <a:pt x="314816" y="560738"/>
                </a:lnTo>
                <a:lnTo>
                  <a:pt x="312259" y="589249"/>
                </a:lnTo>
                <a:lnTo>
                  <a:pt x="291553" y="640090"/>
                </a:lnTo>
                <a:lnTo>
                  <a:pt x="271773" y="673188"/>
                </a:lnTo>
                <a:lnTo>
                  <a:pt x="254914" y="688359"/>
                </a:lnTo>
                <a:lnTo>
                  <a:pt x="234553" y="697831"/>
                </a:lnTo>
                <a:lnTo>
                  <a:pt x="197952" y="701994"/>
                </a:lnTo>
                <a:lnTo>
                  <a:pt x="142835" y="690460"/>
                </a:lnTo>
                <a:lnTo>
                  <a:pt x="101589" y="668748"/>
                </a:lnTo>
                <a:lnTo>
                  <a:pt x="72818" y="648168"/>
                </a:lnTo>
                <a:lnTo>
                  <a:pt x="58231" y="6422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1126549" y="1727786"/>
            <a:ext cx="6227024" cy="862860"/>
            <a:chOff x="1126549" y="1727786"/>
            <a:chExt cx="6227024" cy="862860"/>
          </a:xfrm>
        </p:grpSpPr>
        <p:sp>
          <p:nvSpPr>
            <p:cNvPr id="29" name="Freeform 28"/>
            <p:cNvSpPr/>
            <p:nvPr/>
          </p:nvSpPr>
          <p:spPr>
            <a:xfrm>
              <a:off x="1126549" y="2116227"/>
              <a:ext cx="94757" cy="189515"/>
            </a:xfrm>
            <a:custGeom>
              <a:avLst/>
              <a:gdLst/>
              <a:ahLst/>
              <a:cxnLst/>
              <a:rect l="0" t="0" r="0" b="0"/>
              <a:pathLst>
                <a:path w="94757" h="189515">
                  <a:moveTo>
                    <a:pt x="0" y="0"/>
                  </a:moveTo>
                  <a:lnTo>
                    <a:pt x="14572" y="42692"/>
                  </a:lnTo>
                  <a:lnTo>
                    <a:pt x="49878" y="105336"/>
                  </a:lnTo>
                  <a:lnTo>
                    <a:pt x="76576" y="165341"/>
                  </a:lnTo>
                  <a:lnTo>
                    <a:pt x="94756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26549" y="2095171"/>
              <a:ext cx="200042" cy="484311"/>
            </a:xfrm>
            <a:custGeom>
              <a:avLst/>
              <a:gdLst/>
              <a:ahLst/>
              <a:cxnLst/>
              <a:rect l="0" t="0" r="0" b="0"/>
              <a:pathLst>
                <a:path w="200042" h="484311">
                  <a:moveTo>
                    <a:pt x="200041" y="0"/>
                  </a:moveTo>
                  <a:lnTo>
                    <a:pt x="180913" y="56214"/>
                  </a:lnTo>
                  <a:lnTo>
                    <a:pt x="160041" y="111666"/>
                  </a:lnTo>
                  <a:lnTo>
                    <a:pt x="140658" y="167910"/>
                  </a:lnTo>
                  <a:lnTo>
                    <a:pt x="122869" y="221026"/>
                  </a:lnTo>
                  <a:lnTo>
                    <a:pt x="96956" y="282064"/>
                  </a:lnTo>
                  <a:lnTo>
                    <a:pt x="77498" y="336621"/>
                  </a:lnTo>
                  <a:lnTo>
                    <a:pt x="56177" y="400057"/>
                  </a:lnTo>
                  <a:lnTo>
                    <a:pt x="44461" y="430491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57478" y="1727786"/>
              <a:ext cx="321922" cy="620069"/>
            </a:xfrm>
            <a:custGeom>
              <a:avLst/>
              <a:gdLst/>
              <a:ahLst/>
              <a:cxnLst/>
              <a:rect l="0" t="0" r="0" b="0"/>
              <a:pathLst>
                <a:path w="321922" h="620069">
                  <a:moveTo>
                    <a:pt x="6066" y="556897"/>
                  </a:moveTo>
                  <a:lnTo>
                    <a:pt x="0" y="524446"/>
                  </a:lnTo>
                  <a:lnTo>
                    <a:pt x="10625" y="461377"/>
                  </a:lnTo>
                  <a:lnTo>
                    <a:pt x="23820" y="407918"/>
                  </a:lnTo>
                  <a:lnTo>
                    <a:pt x="33033" y="353268"/>
                  </a:lnTo>
                  <a:lnTo>
                    <a:pt x="37453" y="296131"/>
                  </a:lnTo>
                  <a:lnTo>
                    <a:pt x="48834" y="234247"/>
                  </a:lnTo>
                  <a:lnTo>
                    <a:pt x="58902" y="175858"/>
                  </a:lnTo>
                  <a:lnTo>
                    <a:pt x="69294" y="123463"/>
                  </a:lnTo>
                  <a:lnTo>
                    <a:pt x="83286" y="63139"/>
                  </a:lnTo>
                  <a:lnTo>
                    <a:pt x="93806" y="23384"/>
                  </a:lnTo>
                  <a:lnTo>
                    <a:pt x="99655" y="14048"/>
                  </a:lnTo>
                  <a:lnTo>
                    <a:pt x="115511" y="556"/>
                  </a:lnTo>
                  <a:lnTo>
                    <a:pt x="123483" y="0"/>
                  </a:lnTo>
                  <a:lnTo>
                    <a:pt x="131137" y="3138"/>
                  </a:lnTo>
                  <a:lnTo>
                    <a:pt x="145881" y="17154"/>
                  </a:lnTo>
                  <a:lnTo>
                    <a:pt x="166165" y="51353"/>
                  </a:lnTo>
                  <a:lnTo>
                    <a:pt x="187921" y="113060"/>
                  </a:lnTo>
                  <a:lnTo>
                    <a:pt x="198899" y="168157"/>
                  </a:lnTo>
                  <a:lnTo>
                    <a:pt x="203971" y="219577"/>
                  </a:lnTo>
                  <a:lnTo>
                    <a:pt x="214091" y="271638"/>
                  </a:lnTo>
                  <a:lnTo>
                    <a:pt x="227355" y="325768"/>
                  </a:lnTo>
                  <a:lnTo>
                    <a:pt x="244737" y="388291"/>
                  </a:lnTo>
                  <a:lnTo>
                    <a:pt x="262262" y="449975"/>
                  </a:lnTo>
                  <a:lnTo>
                    <a:pt x="270232" y="499469"/>
                  </a:lnTo>
                  <a:lnTo>
                    <a:pt x="292815" y="558535"/>
                  </a:lnTo>
                  <a:lnTo>
                    <a:pt x="307679" y="604274"/>
                  </a:lnTo>
                  <a:lnTo>
                    <a:pt x="321921" y="620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16186" y="2131219"/>
              <a:ext cx="200042" cy="16595"/>
            </a:xfrm>
            <a:custGeom>
              <a:avLst/>
              <a:gdLst/>
              <a:ahLst/>
              <a:cxnLst/>
              <a:rect l="0" t="0" r="0" b="0"/>
              <a:pathLst>
                <a:path w="200042" h="16595">
                  <a:moveTo>
                    <a:pt x="200041" y="6066"/>
                  </a:moveTo>
                  <a:lnTo>
                    <a:pt x="166420" y="0"/>
                  </a:lnTo>
                  <a:lnTo>
                    <a:pt x="111599" y="4521"/>
                  </a:lnTo>
                  <a:lnTo>
                    <a:pt x="55969" y="1135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14206" y="1790962"/>
              <a:ext cx="217877" cy="567066"/>
            </a:xfrm>
            <a:custGeom>
              <a:avLst/>
              <a:gdLst/>
              <a:ahLst/>
              <a:cxnLst/>
              <a:rect l="0" t="0" r="0" b="0"/>
              <a:pathLst>
                <a:path w="217877" h="567066">
                  <a:moveTo>
                    <a:pt x="144177" y="367380"/>
                  </a:moveTo>
                  <a:lnTo>
                    <a:pt x="134602" y="336097"/>
                  </a:lnTo>
                  <a:lnTo>
                    <a:pt x="123934" y="319941"/>
                  </a:lnTo>
                  <a:lnTo>
                    <a:pt x="108274" y="308081"/>
                  </a:lnTo>
                  <a:lnTo>
                    <a:pt x="99184" y="303281"/>
                  </a:lnTo>
                  <a:lnTo>
                    <a:pt x="89615" y="302420"/>
                  </a:lnTo>
                  <a:lnTo>
                    <a:pt x="69625" y="307703"/>
                  </a:lnTo>
                  <a:lnTo>
                    <a:pt x="44229" y="323831"/>
                  </a:lnTo>
                  <a:lnTo>
                    <a:pt x="32295" y="339836"/>
                  </a:lnTo>
                  <a:lnTo>
                    <a:pt x="11334" y="397374"/>
                  </a:lnTo>
                  <a:lnTo>
                    <a:pt x="0" y="451987"/>
                  </a:lnTo>
                  <a:lnTo>
                    <a:pt x="852" y="490714"/>
                  </a:lnTo>
                  <a:lnTo>
                    <a:pt x="11621" y="540831"/>
                  </a:lnTo>
                  <a:lnTo>
                    <a:pt x="17202" y="550864"/>
                  </a:lnTo>
                  <a:lnTo>
                    <a:pt x="32761" y="565132"/>
                  </a:lnTo>
                  <a:lnTo>
                    <a:pt x="40654" y="567065"/>
                  </a:lnTo>
                  <a:lnTo>
                    <a:pt x="48255" y="566014"/>
                  </a:lnTo>
                  <a:lnTo>
                    <a:pt x="64110" y="557437"/>
                  </a:lnTo>
                  <a:lnTo>
                    <a:pt x="91598" y="531707"/>
                  </a:lnTo>
                  <a:lnTo>
                    <a:pt x="124096" y="473739"/>
                  </a:lnTo>
                  <a:lnTo>
                    <a:pt x="146963" y="413924"/>
                  </a:lnTo>
                  <a:lnTo>
                    <a:pt x="167214" y="359806"/>
                  </a:lnTo>
                  <a:lnTo>
                    <a:pt x="182970" y="301478"/>
                  </a:lnTo>
                  <a:lnTo>
                    <a:pt x="188426" y="255047"/>
                  </a:lnTo>
                  <a:lnTo>
                    <a:pt x="194333" y="203075"/>
                  </a:lnTo>
                  <a:lnTo>
                    <a:pt x="201918" y="149181"/>
                  </a:lnTo>
                  <a:lnTo>
                    <a:pt x="205739" y="98787"/>
                  </a:lnTo>
                  <a:lnTo>
                    <a:pt x="198625" y="35687"/>
                  </a:lnTo>
                  <a:lnTo>
                    <a:pt x="192552" y="6661"/>
                  </a:lnTo>
                  <a:lnTo>
                    <a:pt x="189295" y="559"/>
                  </a:lnTo>
                  <a:lnTo>
                    <a:pt x="185954" y="0"/>
                  </a:lnTo>
                  <a:lnTo>
                    <a:pt x="182557" y="3137"/>
                  </a:lnTo>
                  <a:lnTo>
                    <a:pt x="178782" y="19100"/>
                  </a:lnTo>
                  <a:lnTo>
                    <a:pt x="170770" y="73066"/>
                  </a:lnTo>
                  <a:lnTo>
                    <a:pt x="172463" y="128487"/>
                  </a:lnTo>
                  <a:lnTo>
                    <a:pt x="174785" y="189362"/>
                  </a:lnTo>
                  <a:lnTo>
                    <a:pt x="175473" y="240674"/>
                  </a:lnTo>
                  <a:lnTo>
                    <a:pt x="175677" y="296692"/>
                  </a:lnTo>
                  <a:lnTo>
                    <a:pt x="175737" y="357744"/>
                  </a:lnTo>
                  <a:lnTo>
                    <a:pt x="181344" y="420286"/>
                  </a:lnTo>
                  <a:lnTo>
                    <a:pt x="196004" y="472093"/>
                  </a:lnTo>
                  <a:lnTo>
                    <a:pt x="217876" y="525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98269" y="1791827"/>
              <a:ext cx="196614" cy="556649"/>
            </a:xfrm>
            <a:custGeom>
              <a:avLst/>
              <a:gdLst/>
              <a:ahLst/>
              <a:cxnLst/>
              <a:rect l="0" t="0" r="0" b="0"/>
              <a:pathLst>
                <a:path w="196614" h="556649">
                  <a:moveTo>
                    <a:pt x="133855" y="366515"/>
                  </a:moveTo>
                  <a:lnTo>
                    <a:pt x="104547" y="337206"/>
                  </a:lnTo>
                  <a:lnTo>
                    <a:pt x="95599" y="334107"/>
                  </a:lnTo>
                  <a:lnTo>
                    <a:pt x="73178" y="333784"/>
                  </a:lnTo>
                  <a:lnTo>
                    <a:pt x="62988" y="337675"/>
                  </a:lnTo>
                  <a:lnTo>
                    <a:pt x="45427" y="351358"/>
                  </a:lnTo>
                  <a:lnTo>
                    <a:pt x="22386" y="384380"/>
                  </a:lnTo>
                  <a:lnTo>
                    <a:pt x="3215" y="437461"/>
                  </a:lnTo>
                  <a:lnTo>
                    <a:pt x="0" y="477873"/>
                  </a:lnTo>
                  <a:lnTo>
                    <a:pt x="7107" y="512593"/>
                  </a:lnTo>
                  <a:lnTo>
                    <a:pt x="17471" y="534384"/>
                  </a:lnTo>
                  <a:lnTo>
                    <a:pt x="32996" y="549528"/>
                  </a:lnTo>
                  <a:lnTo>
                    <a:pt x="42049" y="555204"/>
                  </a:lnTo>
                  <a:lnTo>
                    <a:pt x="50424" y="556648"/>
                  </a:lnTo>
                  <a:lnTo>
                    <a:pt x="58347" y="555271"/>
                  </a:lnTo>
                  <a:lnTo>
                    <a:pt x="73390" y="547503"/>
                  </a:lnTo>
                  <a:lnTo>
                    <a:pt x="95012" y="528805"/>
                  </a:lnTo>
                  <a:lnTo>
                    <a:pt x="120160" y="491639"/>
                  </a:lnTo>
                  <a:lnTo>
                    <a:pt x="147692" y="432818"/>
                  </a:lnTo>
                  <a:lnTo>
                    <a:pt x="164708" y="378831"/>
                  </a:lnTo>
                  <a:lnTo>
                    <a:pt x="175752" y="328050"/>
                  </a:lnTo>
                  <a:lnTo>
                    <a:pt x="189964" y="274559"/>
                  </a:lnTo>
                  <a:lnTo>
                    <a:pt x="195631" y="218282"/>
                  </a:lnTo>
                  <a:lnTo>
                    <a:pt x="196613" y="156218"/>
                  </a:lnTo>
                  <a:lnTo>
                    <a:pt x="195734" y="94024"/>
                  </a:lnTo>
                  <a:lnTo>
                    <a:pt x="189754" y="39202"/>
                  </a:lnTo>
                  <a:lnTo>
                    <a:pt x="187945" y="7743"/>
                  </a:lnTo>
                  <a:lnTo>
                    <a:pt x="185123" y="991"/>
                  </a:lnTo>
                  <a:lnTo>
                    <a:pt x="180901" y="0"/>
                  </a:lnTo>
                  <a:lnTo>
                    <a:pt x="175748" y="2848"/>
                  </a:lnTo>
                  <a:lnTo>
                    <a:pt x="170022" y="21611"/>
                  </a:lnTo>
                  <a:lnTo>
                    <a:pt x="159978" y="81193"/>
                  </a:lnTo>
                  <a:lnTo>
                    <a:pt x="164015" y="133510"/>
                  </a:lnTo>
                  <a:lnTo>
                    <a:pt x="165018" y="184002"/>
                  </a:lnTo>
                  <a:lnTo>
                    <a:pt x="165315" y="234838"/>
                  </a:lnTo>
                  <a:lnTo>
                    <a:pt x="162284" y="294354"/>
                  </a:lnTo>
                  <a:lnTo>
                    <a:pt x="160216" y="347083"/>
                  </a:lnTo>
                  <a:lnTo>
                    <a:pt x="164408" y="407520"/>
                  </a:lnTo>
                  <a:lnTo>
                    <a:pt x="173638" y="467147"/>
                  </a:lnTo>
                  <a:lnTo>
                    <a:pt x="175969" y="492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11108" y="2116227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9878" y="180001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11108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24149" y="2136761"/>
              <a:ext cx="160701" cy="200566"/>
            </a:xfrm>
            <a:custGeom>
              <a:avLst/>
              <a:gdLst/>
              <a:ahLst/>
              <a:cxnLst/>
              <a:rect l="0" t="0" r="0" b="0"/>
              <a:pathLst>
                <a:path w="160701" h="200566">
                  <a:moveTo>
                    <a:pt x="13301" y="74223"/>
                  </a:moveTo>
                  <a:lnTo>
                    <a:pt x="13301" y="131487"/>
                  </a:lnTo>
                  <a:lnTo>
                    <a:pt x="13301" y="147494"/>
                  </a:lnTo>
                  <a:lnTo>
                    <a:pt x="10962" y="155826"/>
                  </a:lnTo>
                  <a:lnTo>
                    <a:pt x="7062" y="159040"/>
                  </a:lnTo>
                  <a:lnTo>
                    <a:pt x="2123" y="158844"/>
                  </a:lnTo>
                  <a:lnTo>
                    <a:pt x="0" y="154034"/>
                  </a:lnTo>
                  <a:lnTo>
                    <a:pt x="7766" y="94279"/>
                  </a:lnTo>
                  <a:lnTo>
                    <a:pt x="21783" y="45689"/>
                  </a:lnTo>
                  <a:lnTo>
                    <a:pt x="52560" y="4897"/>
                  </a:lnTo>
                  <a:lnTo>
                    <a:pt x="61701" y="1100"/>
                  </a:lnTo>
                  <a:lnTo>
                    <a:pt x="84335" y="0"/>
                  </a:lnTo>
                  <a:lnTo>
                    <a:pt x="103753" y="6530"/>
                  </a:lnTo>
                  <a:lnTo>
                    <a:pt x="112207" y="11547"/>
                  </a:lnTo>
                  <a:lnTo>
                    <a:pt x="124720" y="26480"/>
                  </a:lnTo>
                  <a:lnTo>
                    <a:pt x="142285" y="70251"/>
                  </a:lnTo>
                  <a:lnTo>
                    <a:pt x="149784" y="122788"/>
                  </a:lnTo>
                  <a:lnTo>
                    <a:pt x="158197" y="168174"/>
                  </a:lnTo>
                  <a:lnTo>
                    <a:pt x="160700" y="200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11150" y="2140563"/>
              <a:ext cx="313763" cy="417863"/>
            </a:xfrm>
            <a:custGeom>
              <a:avLst/>
              <a:gdLst/>
              <a:ahLst/>
              <a:cxnLst/>
              <a:rect l="0" t="0" r="0" b="0"/>
              <a:pathLst>
                <a:path w="313763" h="417863">
                  <a:moveTo>
                    <a:pt x="294798" y="80950"/>
                  </a:moveTo>
                  <a:lnTo>
                    <a:pt x="289209" y="58593"/>
                  </a:lnTo>
                  <a:lnTo>
                    <a:pt x="268965" y="27922"/>
                  </a:lnTo>
                  <a:lnTo>
                    <a:pt x="240741" y="7786"/>
                  </a:lnTo>
                  <a:lnTo>
                    <a:pt x="204562" y="0"/>
                  </a:lnTo>
                  <a:lnTo>
                    <a:pt x="180993" y="4418"/>
                  </a:lnTo>
                  <a:lnTo>
                    <a:pt x="169795" y="8871"/>
                  </a:lnTo>
                  <a:lnTo>
                    <a:pt x="154233" y="23178"/>
                  </a:lnTo>
                  <a:lnTo>
                    <a:pt x="134711" y="60959"/>
                  </a:lnTo>
                  <a:lnTo>
                    <a:pt x="128822" y="97383"/>
                  </a:lnTo>
                  <a:lnTo>
                    <a:pt x="133683" y="117889"/>
                  </a:lnTo>
                  <a:lnTo>
                    <a:pt x="138255" y="126633"/>
                  </a:lnTo>
                  <a:lnTo>
                    <a:pt x="152694" y="139468"/>
                  </a:lnTo>
                  <a:lnTo>
                    <a:pt x="161457" y="144528"/>
                  </a:lnTo>
                  <a:lnTo>
                    <a:pt x="183673" y="147031"/>
                  </a:lnTo>
                  <a:lnTo>
                    <a:pt x="206804" y="143074"/>
                  </a:lnTo>
                  <a:lnTo>
                    <a:pt x="224884" y="133517"/>
                  </a:lnTo>
                  <a:lnTo>
                    <a:pt x="237599" y="118351"/>
                  </a:lnTo>
                  <a:lnTo>
                    <a:pt x="242627" y="109393"/>
                  </a:lnTo>
                  <a:lnTo>
                    <a:pt x="248319" y="106931"/>
                  </a:lnTo>
                  <a:lnTo>
                    <a:pt x="254453" y="108799"/>
                  </a:lnTo>
                  <a:lnTo>
                    <a:pt x="260883" y="113554"/>
                  </a:lnTo>
                  <a:lnTo>
                    <a:pt x="271146" y="128195"/>
                  </a:lnTo>
                  <a:lnTo>
                    <a:pt x="290946" y="185957"/>
                  </a:lnTo>
                  <a:lnTo>
                    <a:pt x="305259" y="247618"/>
                  </a:lnTo>
                  <a:lnTo>
                    <a:pt x="313762" y="310793"/>
                  </a:lnTo>
                  <a:lnTo>
                    <a:pt x="309645" y="362221"/>
                  </a:lnTo>
                  <a:lnTo>
                    <a:pt x="304696" y="374919"/>
                  </a:lnTo>
                  <a:lnTo>
                    <a:pt x="289838" y="392147"/>
                  </a:lnTo>
                  <a:lnTo>
                    <a:pt x="256154" y="408423"/>
                  </a:lnTo>
                  <a:lnTo>
                    <a:pt x="193274" y="408762"/>
                  </a:lnTo>
                  <a:lnTo>
                    <a:pt x="136035" y="407756"/>
                  </a:lnTo>
                  <a:lnTo>
                    <a:pt x="82681" y="408628"/>
                  </a:lnTo>
                  <a:lnTo>
                    <a:pt x="28377" y="415691"/>
                  </a:lnTo>
                  <a:lnTo>
                    <a:pt x="0" y="417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65185" y="2108030"/>
              <a:ext cx="180430" cy="221138"/>
            </a:xfrm>
            <a:custGeom>
              <a:avLst/>
              <a:gdLst/>
              <a:ahLst/>
              <a:cxnLst/>
              <a:rect l="0" t="0" r="0" b="0"/>
              <a:pathLst>
                <a:path w="180430" h="221138">
                  <a:moveTo>
                    <a:pt x="167188" y="29255"/>
                  </a:moveTo>
                  <a:lnTo>
                    <a:pt x="149207" y="13613"/>
                  </a:lnTo>
                  <a:lnTo>
                    <a:pt x="132290" y="5535"/>
                  </a:lnTo>
                  <a:lnTo>
                    <a:pt x="91857" y="0"/>
                  </a:lnTo>
                  <a:lnTo>
                    <a:pt x="68976" y="4944"/>
                  </a:lnTo>
                  <a:lnTo>
                    <a:pt x="42942" y="20882"/>
                  </a:lnTo>
                  <a:lnTo>
                    <a:pt x="20410" y="43541"/>
                  </a:lnTo>
                  <a:lnTo>
                    <a:pt x="13184" y="52817"/>
                  </a:lnTo>
                  <a:lnTo>
                    <a:pt x="5154" y="75602"/>
                  </a:lnTo>
                  <a:lnTo>
                    <a:pt x="0" y="128357"/>
                  </a:lnTo>
                  <a:lnTo>
                    <a:pt x="5535" y="152849"/>
                  </a:lnTo>
                  <a:lnTo>
                    <a:pt x="16963" y="175432"/>
                  </a:lnTo>
                  <a:lnTo>
                    <a:pt x="43128" y="205537"/>
                  </a:lnTo>
                  <a:lnTo>
                    <a:pt x="62917" y="217957"/>
                  </a:lnTo>
                  <a:lnTo>
                    <a:pt x="83410" y="221137"/>
                  </a:lnTo>
                  <a:lnTo>
                    <a:pt x="104217" y="217481"/>
                  </a:lnTo>
                  <a:lnTo>
                    <a:pt x="125163" y="208057"/>
                  </a:lnTo>
                  <a:lnTo>
                    <a:pt x="151096" y="184009"/>
                  </a:lnTo>
                  <a:lnTo>
                    <a:pt x="172415" y="144441"/>
                  </a:lnTo>
                  <a:lnTo>
                    <a:pt x="180429" y="123733"/>
                  </a:lnTo>
                  <a:lnTo>
                    <a:pt x="180340" y="86754"/>
                  </a:lnTo>
                  <a:lnTo>
                    <a:pt x="172643" y="66118"/>
                  </a:lnTo>
                  <a:lnTo>
                    <a:pt x="125074" y="8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06072" y="2105699"/>
              <a:ext cx="115815" cy="244611"/>
            </a:xfrm>
            <a:custGeom>
              <a:avLst/>
              <a:gdLst/>
              <a:ahLst/>
              <a:cxnLst/>
              <a:rect l="0" t="0" r="0" b="0"/>
              <a:pathLst>
                <a:path w="115815" h="244611">
                  <a:moveTo>
                    <a:pt x="0" y="73700"/>
                  </a:moveTo>
                  <a:lnTo>
                    <a:pt x="9065" y="132316"/>
                  </a:lnTo>
                  <a:lnTo>
                    <a:pt x="30122" y="192033"/>
                  </a:lnTo>
                  <a:lnTo>
                    <a:pt x="46601" y="244610"/>
                  </a:lnTo>
                  <a:lnTo>
                    <a:pt x="35426" y="199607"/>
                  </a:lnTo>
                  <a:lnTo>
                    <a:pt x="32344" y="143500"/>
                  </a:lnTo>
                  <a:lnTo>
                    <a:pt x="37325" y="87617"/>
                  </a:lnTo>
                  <a:lnTo>
                    <a:pt x="51874" y="53647"/>
                  </a:lnTo>
                  <a:lnTo>
                    <a:pt x="76591" y="2694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38726" y="1768787"/>
              <a:ext cx="359460" cy="528441"/>
            </a:xfrm>
            <a:custGeom>
              <a:avLst/>
              <a:gdLst/>
              <a:ahLst/>
              <a:cxnLst/>
              <a:rect l="0" t="0" r="0" b="0"/>
              <a:pathLst>
                <a:path w="359460" h="528441">
                  <a:moveTo>
                    <a:pt x="209626" y="0"/>
                  </a:moveTo>
                  <a:lnTo>
                    <a:pt x="147533" y="5589"/>
                  </a:lnTo>
                  <a:lnTo>
                    <a:pt x="93954" y="24451"/>
                  </a:lnTo>
                  <a:lnTo>
                    <a:pt x="73988" y="37773"/>
                  </a:lnTo>
                  <a:lnTo>
                    <a:pt x="15177" y="97314"/>
                  </a:lnTo>
                  <a:lnTo>
                    <a:pt x="6221" y="118120"/>
                  </a:lnTo>
                  <a:lnTo>
                    <a:pt x="471" y="169605"/>
                  </a:lnTo>
                  <a:lnTo>
                    <a:pt x="0" y="183260"/>
                  </a:lnTo>
                  <a:lnTo>
                    <a:pt x="3195" y="193533"/>
                  </a:lnTo>
                  <a:lnTo>
                    <a:pt x="8834" y="201552"/>
                  </a:lnTo>
                  <a:lnTo>
                    <a:pt x="24459" y="213581"/>
                  </a:lnTo>
                  <a:lnTo>
                    <a:pt x="73328" y="234609"/>
                  </a:lnTo>
                  <a:lnTo>
                    <a:pt x="130624" y="240665"/>
                  </a:lnTo>
                  <a:lnTo>
                    <a:pt x="188215" y="244981"/>
                  </a:lnTo>
                  <a:lnTo>
                    <a:pt x="250307" y="261245"/>
                  </a:lnTo>
                  <a:lnTo>
                    <a:pt x="304194" y="291954"/>
                  </a:lnTo>
                  <a:lnTo>
                    <a:pt x="335912" y="323721"/>
                  </a:lnTo>
                  <a:lnTo>
                    <a:pt x="356358" y="368359"/>
                  </a:lnTo>
                  <a:lnTo>
                    <a:pt x="359459" y="395342"/>
                  </a:lnTo>
                  <a:lnTo>
                    <a:pt x="355767" y="420203"/>
                  </a:lnTo>
                  <a:lnTo>
                    <a:pt x="339365" y="459337"/>
                  </a:lnTo>
                  <a:lnTo>
                    <a:pt x="312798" y="492509"/>
                  </a:lnTo>
                  <a:lnTo>
                    <a:pt x="281530" y="516506"/>
                  </a:lnTo>
                  <a:lnTo>
                    <a:pt x="256401" y="527086"/>
                  </a:lnTo>
                  <a:lnTo>
                    <a:pt x="210357" y="528440"/>
                  </a:lnTo>
                  <a:lnTo>
                    <a:pt x="159670" y="521433"/>
                  </a:lnTo>
                  <a:lnTo>
                    <a:pt x="106951" y="507415"/>
                  </a:lnTo>
                  <a:lnTo>
                    <a:pt x="5169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83272" y="2126756"/>
              <a:ext cx="186221" cy="207888"/>
            </a:xfrm>
            <a:custGeom>
              <a:avLst/>
              <a:gdLst/>
              <a:ahLst/>
              <a:cxnLst/>
              <a:rect l="0" t="0" r="0" b="0"/>
              <a:pathLst>
                <a:path w="186221" h="207888">
                  <a:moveTo>
                    <a:pt x="7236" y="10529"/>
                  </a:moveTo>
                  <a:lnTo>
                    <a:pt x="0" y="38085"/>
                  </a:lnTo>
                  <a:lnTo>
                    <a:pt x="477" y="94307"/>
                  </a:lnTo>
                  <a:lnTo>
                    <a:pt x="14751" y="156482"/>
                  </a:lnTo>
                  <a:lnTo>
                    <a:pt x="21494" y="178342"/>
                  </a:lnTo>
                  <a:lnTo>
                    <a:pt x="34630" y="196636"/>
                  </a:lnTo>
                  <a:lnTo>
                    <a:pt x="43046" y="204790"/>
                  </a:lnTo>
                  <a:lnTo>
                    <a:pt x="52166" y="207887"/>
                  </a:lnTo>
                  <a:lnTo>
                    <a:pt x="71658" y="205088"/>
                  </a:lnTo>
                  <a:lnTo>
                    <a:pt x="102363" y="190358"/>
                  </a:lnTo>
                  <a:lnTo>
                    <a:pt x="128098" y="165587"/>
                  </a:lnTo>
                  <a:lnTo>
                    <a:pt x="161784" y="115436"/>
                  </a:lnTo>
                  <a:lnTo>
                    <a:pt x="181096" y="61952"/>
                  </a:lnTo>
                  <a:lnTo>
                    <a:pt x="1862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32663" y="1874072"/>
              <a:ext cx="246091" cy="468736"/>
            </a:xfrm>
            <a:custGeom>
              <a:avLst/>
              <a:gdLst/>
              <a:ahLst/>
              <a:cxnLst/>
              <a:rect l="0" t="0" r="0" b="0"/>
              <a:pathLst>
                <a:path w="246091" h="468736">
                  <a:moveTo>
                    <a:pt x="31585" y="0"/>
                  </a:moveTo>
                  <a:lnTo>
                    <a:pt x="31585" y="48931"/>
                  </a:lnTo>
                  <a:lnTo>
                    <a:pt x="31585" y="99896"/>
                  </a:lnTo>
                  <a:lnTo>
                    <a:pt x="31585" y="159450"/>
                  </a:lnTo>
                  <a:lnTo>
                    <a:pt x="31585" y="221550"/>
                  </a:lnTo>
                  <a:lnTo>
                    <a:pt x="31585" y="281284"/>
                  </a:lnTo>
                  <a:lnTo>
                    <a:pt x="31585" y="332908"/>
                  </a:lnTo>
                  <a:lnTo>
                    <a:pt x="31585" y="392273"/>
                  </a:lnTo>
                  <a:lnTo>
                    <a:pt x="25996" y="429355"/>
                  </a:lnTo>
                  <a:lnTo>
                    <a:pt x="24350" y="432465"/>
                  </a:lnTo>
                  <a:lnTo>
                    <a:pt x="23252" y="429860"/>
                  </a:lnTo>
                  <a:lnTo>
                    <a:pt x="23202" y="414487"/>
                  </a:lnTo>
                  <a:lnTo>
                    <a:pt x="30250" y="353121"/>
                  </a:lnTo>
                  <a:lnTo>
                    <a:pt x="42368" y="317538"/>
                  </a:lnTo>
                  <a:lnTo>
                    <a:pt x="66366" y="290357"/>
                  </a:lnTo>
                  <a:lnTo>
                    <a:pt x="95703" y="273075"/>
                  </a:lnTo>
                  <a:lnTo>
                    <a:pt x="116234" y="270715"/>
                  </a:lnTo>
                  <a:lnTo>
                    <a:pt x="158011" y="278733"/>
                  </a:lnTo>
                  <a:lnTo>
                    <a:pt x="189537" y="299397"/>
                  </a:lnTo>
                  <a:lnTo>
                    <a:pt x="222057" y="330585"/>
                  </a:lnTo>
                  <a:lnTo>
                    <a:pt x="244866" y="379579"/>
                  </a:lnTo>
                  <a:lnTo>
                    <a:pt x="246090" y="400329"/>
                  </a:lnTo>
                  <a:lnTo>
                    <a:pt x="241564" y="420080"/>
                  </a:lnTo>
                  <a:lnTo>
                    <a:pt x="231754" y="436656"/>
                  </a:lnTo>
                  <a:lnTo>
                    <a:pt x="207488" y="459143"/>
                  </a:lnTo>
                  <a:lnTo>
                    <a:pt x="181904" y="467276"/>
                  </a:lnTo>
                  <a:lnTo>
                    <a:pt x="140855" y="468735"/>
                  </a:lnTo>
                  <a:lnTo>
                    <a:pt x="89954" y="458748"/>
                  </a:lnTo>
                  <a:lnTo>
                    <a:pt x="27126" y="44518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90632" y="1926715"/>
              <a:ext cx="10529" cy="421140"/>
            </a:xfrm>
            <a:custGeom>
              <a:avLst/>
              <a:gdLst/>
              <a:ahLst/>
              <a:cxnLst/>
              <a:rect l="0" t="0" r="0" b="0"/>
              <a:pathLst>
                <a:path w="10529" h="421140">
                  <a:moveTo>
                    <a:pt x="10528" y="0"/>
                  </a:moveTo>
                  <a:lnTo>
                    <a:pt x="10528" y="52050"/>
                  </a:lnTo>
                  <a:lnTo>
                    <a:pt x="10528" y="108229"/>
                  </a:lnTo>
                  <a:lnTo>
                    <a:pt x="10528" y="163089"/>
                  </a:lnTo>
                  <a:lnTo>
                    <a:pt x="10528" y="215218"/>
                  </a:lnTo>
                  <a:lnTo>
                    <a:pt x="10528" y="275118"/>
                  </a:lnTo>
                  <a:lnTo>
                    <a:pt x="10528" y="331081"/>
                  </a:lnTo>
                  <a:lnTo>
                    <a:pt x="4939" y="391912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53761" y="2084642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266924" y="0"/>
                  </a:lnTo>
                  <a:lnTo>
                    <a:pt x="219079" y="0"/>
                  </a:lnTo>
                  <a:lnTo>
                    <a:pt x="161688" y="5589"/>
                  </a:lnTo>
                  <a:lnTo>
                    <a:pt x="99746" y="9553"/>
                  </a:lnTo>
                  <a:lnTo>
                    <a:pt x="3742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80357" y="2126756"/>
              <a:ext cx="126131" cy="223656"/>
            </a:xfrm>
            <a:custGeom>
              <a:avLst/>
              <a:gdLst/>
              <a:ahLst/>
              <a:cxnLst/>
              <a:rect l="0" t="0" r="0" b="0"/>
              <a:pathLst>
                <a:path w="126131" h="223656">
                  <a:moveTo>
                    <a:pt x="10317" y="94757"/>
                  </a:moveTo>
                  <a:lnTo>
                    <a:pt x="13437" y="137448"/>
                  </a:lnTo>
                  <a:lnTo>
                    <a:pt x="28275" y="196825"/>
                  </a:lnTo>
                  <a:lnTo>
                    <a:pt x="36175" y="223655"/>
                  </a:lnTo>
                  <a:lnTo>
                    <a:pt x="7911" y="167323"/>
                  </a:lnTo>
                  <a:lnTo>
                    <a:pt x="1393" y="116543"/>
                  </a:lnTo>
                  <a:lnTo>
                    <a:pt x="105" y="54520"/>
                  </a:lnTo>
                  <a:lnTo>
                    <a:pt x="0" y="39856"/>
                  </a:lnTo>
                  <a:lnTo>
                    <a:pt x="3439" y="27740"/>
                  </a:lnTo>
                  <a:lnTo>
                    <a:pt x="16619" y="8040"/>
                  </a:lnTo>
                  <a:lnTo>
                    <a:pt x="27386" y="3020"/>
                  </a:lnTo>
                  <a:lnTo>
                    <a:pt x="83575" y="250"/>
                  </a:lnTo>
                  <a:lnTo>
                    <a:pt x="1261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94000" y="2144760"/>
              <a:ext cx="207286" cy="182039"/>
            </a:xfrm>
            <a:custGeom>
              <a:avLst/>
              <a:gdLst/>
              <a:ahLst/>
              <a:cxnLst/>
              <a:rect l="0" t="0" r="0" b="0"/>
              <a:pathLst>
                <a:path w="207286" h="182039">
                  <a:moveTo>
                    <a:pt x="133585" y="45167"/>
                  </a:moveTo>
                  <a:lnTo>
                    <a:pt x="127996" y="28400"/>
                  </a:lnTo>
                  <a:lnTo>
                    <a:pt x="115894" y="17048"/>
                  </a:lnTo>
                  <a:lnTo>
                    <a:pt x="79528" y="228"/>
                  </a:lnTo>
                  <a:lnTo>
                    <a:pt x="70641" y="0"/>
                  </a:lnTo>
                  <a:lnTo>
                    <a:pt x="54528" y="5986"/>
                  </a:lnTo>
                  <a:lnTo>
                    <a:pt x="26713" y="28099"/>
                  </a:lnTo>
                  <a:lnTo>
                    <a:pt x="12777" y="50059"/>
                  </a:lnTo>
                  <a:lnTo>
                    <a:pt x="3854" y="76587"/>
                  </a:lnTo>
                  <a:lnTo>
                    <a:pt x="0" y="122067"/>
                  </a:lnTo>
                  <a:lnTo>
                    <a:pt x="3244" y="147195"/>
                  </a:lnTo>
                  <a:lnTo>
                    <a:pt x="11705" y="166942"/>
                  </a:lnTo>
                  <a:lnTo>
                    <a:pt x="17236" y="175483"/>
                  </a:lnTo>
                  <a:lnTo>
                    <a:pt x="25604" y="180008"/>
                  </a:lnTo>
                  <a:lnTo>
                    <a:pt x="47379" y="181915"/>
                  </a:lnTo>
                  <a:lnTo>
                    <a:pt x="66415" y="175744"/>
                  </a:lnTo>
                  <a:lnTo>
                    <a:pt x="74767" y="170823"/>
                  </a:lnTo>
                  <a:lnTo>
                    <a:pt x="87167" y="155996"/>
                  </a:lnTo>
                  <a:lnTo>
                    <a:pt x="104659" y="112293"/>
                  </a:lnTo>
                  <a:lnTo>
                    <a:pt x="112144" y="66789"/>
                  </a:lnTo>
                  <a:lnTo>
                    <a:pt x="114611" y="66600"/>
                  </a:lnTo>
                  <a:lnTo>
                    <a:pt x="120473" y="75750"/>
                  </a:lnTo>
                  <a:lnTo>
                    <a:pt x="141855" y="130231"/>
                  </a:lnTo>
                  <a:lnTo>
                    <a:pt x="153249" y="150824"/>
                  </a:lnTo>
                  <a:lnTo>
                    <a:pt x="169231" y="165435"/>
                  </a:lnTo>
                  <a:lnTo>
                    <a:pt x="191720" y="177118"/>
                  </a:lnTo>
                  <a:lnTo>
                    <a:pt x="207285" y="182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24749" y="2123983"/>
              <a:ext cx="176578" cy="215368"/>
            </a:xfrm>
            <a:custGeom>
              <a:avLst/>
              <a:gdLst/>
              <a:ahLst/>
              <a:cxnLst/>
              <a:rect l="0" t="0" r="0" b="0"/>
              <a:pathLst>
                <a:path w="176578" h="215368">
                  <a:moveTo>
                    <a:pt x="166049" y="13302"/>
                  </a:moveTo>
                  <a:lnTo>
                    <a:pt x="154870" y="2123"/>
                  </a:lnTo>
                  <a:lnTo>
                    <a:pt x="146898" y="0"/>
                  </a:lnTo>
                  <a:lnTo>
                    <a:pt x="114491" y="2601"/>
                  </a:lnTo>
                  <a:lnTo>
                    <a:pt x="83312" y="11951"/>
                  </a:lnTo>
                  <a:lnTo>
                    <a:pt x="38286" y="42124"/>
                  </a:lnTo>
                  <a:lnTo>
                    <a:pt x="24257" y="58867"/>
                  </a:lnTo>
                  <a:lnTo>
                    <a:pt x="5719" y="98211"/>
                  </a:lnTo>
                  <a:lnTo>
                    <a:pt x="0" y="134906"/>
                  </a:lnTo>
                  <a:lnTo>
                    <a:pt x="4902" y="158595"/>
                  </a:lnTo>
                  <a:lnTo>
                    <a:pt x="20815" y="188543"/>
                  </a:lnTo>
                  <a:lnTo>
                    <a:pt x="27112" y="196809"/>
                  </a:lnTo>
                  <a:lnTo>
                    <a:pt x="46587" y="209114"/>
                  </a:lnTo>
                  <a:lnTo>
                    <a:pt x="58332" y="214033"/>
                  </a:lnTo>
                  <a:lnTo>
                    <a:pt x="102807" y="215367"/>
                  </a:lnTo>
                  <a:lnTo>
                    <a:pt x="151087" y="205337"/>
                  </a:lnTo>
                  <a:lnTo>
                    <a:pt x="176577" y="192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17165" y="1821430"/>
              <a:ext cx="10505" cy="515897"/>
            </a:xfrm>
            <a:custGeom>
              <a:avLst/>
              <a:gdLst/>
              <a:ahLst/>
              <a:cxnLst/>
              <a:rect l="0" t="0" r="0" b="0"/>
              <a:pathLst>
                <a:path w="10505" h="515897">
                  <a:moveTo>
                    <a:pt x="10504" y="0"/>
                  </a:moveTo>
                  <a:lnTo>
                    <a:pt x="10504" y="52050"/>
                  </a:lnTo>
                  <a:lnTo>
                    <a:pt x="10504" y="108229"/>
                  </a:lnTo>
                  <a:lnTo>
                    <a:pt x="7384" y="163089"/>
                  </a:lnTo>
                  <a:lnTo>
                    <a:pt x="1438" y="223547"/>
                  </a:lnTo>
                  <a:lnTo>
                    <a:pt x="264" y="284060"/>
                  </a:lnTo>
                  <a:lnTo>
                    <a:pt x="61" y="346858"/>
                  </a:lnTo>
                  <a:lnTo>
                    <a:pt x="0" y="408099"/>
                  </a:lnTo>
                  <a:lnTo>
                    <a:pt x="1152" y="456920"/>
                  </a:lnTo>
                  <a:lnTo>
                    <a:pt x="10504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69741" y="2032000"/>
              <a:ext cx="315855" cy="10529"/>
            </a:xfrm>
            <a:custGeom>
              <a:avLst/>
              <a:gdLst/>
              <a:ahLst/>
              <a:cxnLst/>
              <a:rect l="0" t="0" r="0" b="0"/>
              <a:pathLst>
                <a:path w="315855" h="10529">
                  <a:moveTo>
                    <a:pt x="315854" y="0"/>
                  </a:moveTo>
                  <a:lnTo>
                    <a:pt x="257238" y="5589"/>
                  </a:lnTo>
                  <a:lnTo>
                    <a:pt x="211269" y="9065"/>
                  </a:lnTo>
                  <a:lnTo>
                    <a:pt x="155014" y="10094"/>
                  </a:lnTo>
                  <a:lnTo>
                    <a:pt x="99483" y="10400"/>
                  </a:lnTo>
                  <a:lnTo>
                    <a:pt x="45984" y="1049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21644" y="2158342"/>
              <a:ext cx="16595" cy="221099"/>
            </a:xfrm>
            <a:custGeom>
              <a:avLst/>
              <a:gdLst/>
              <a:ahLst/>
              <a:cxnLst/>
              <a:rect l="0" t="0" r="0" b="0"/>
              <a:pathLst>
                <a:path w="16595" h="221099">
                  <a:moveTo>
                    <a:pt x="6066" y="0"/>
                  </a:moveTo>
                  <a:lnTo>
                    <a:pt x="2947" y="42691"/>
                  </a:lnTo>
                  <a:lnTo>
                    <a:pt x="0" y="65767"/>
                  </a:lnTo>
                  <a:lnTo>
                    <a:pt x="4522" y="125121"/>
                  </a:lnTo>
                  <a:lnTo>
                    <a:pt x="13098" y="186796"/>
                  </a:lnTo>
                  <a:lnTo>
                    <a:pt x="1659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59295" y="2042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43523" y="2147482"/>
              <a:ext cx="189514" cy="221430"/>
            </a:xfrm>
            <a:custGeom>
              <a:avLst/>
              <a:gdLst/>
              <a:ahLst/>
              <a:cxnLst/>
              <a:rect l="0" t="0" r="0" b="0"/>
              <a:pathLst>
                <a:path w="189514" h="221430">
                  <a:moveTo>
                    <a:pt x="0" y="52973"/>
                  </a:moveTo>
                  <a:lnTo>
                    <a:pt x="15641" y="79360"/>
                  </a:lnTo>
                  <a:lnTo>
                    <a:pt x="26342" y="115254"/>
                  </a:lnTo>
                  <a:lnTo>
                    <a:pt x="36484" y="177581"/>
                  </a:lnTo>
                  <a:lnTo>
                    <a:pt x="37191" y="181668"/>
                  </a:lnTo>
                  <a:lnTo>
                    <a:pt x="36493" y="180884"/>
                  </a:lnTo>
                  <a:lnTo>
                    <a:pt x="34857" y="176852"/>
                  </a:lnTo>
                  <a:lnTo>
                    <a:pt x="32017" y="115704"/>
                  </a:lnTo>
                  <a:lnTo>
                    <a:pt x="31671" y="59906"/>
                  </a:lnTo>
                  <a:lnTo>
                    <a:pt x="37863" y="34997"/>
                  </a:lnTo>
                  <a:lnTo>
                    <a:pt x="42790" y="23442"/>
                  </a:lnTo>
                  <a:lnTo>
                    <a:pt x="57622" y="7483"/>
                  </a:lnTo>
                  <a:lnTo>
                    <a:pt x="66491" y="1589"/>
                  </a:lnTo>
                  <a:lnTo>
                    <a:pt x="75913" y="0"/>
                  </a:lnTo>
                  <a:lnTo>
                    <a:pt x="95741" y="4474"/>
                  </a:lnTo>
                  <a:lnTo>
                    <a:pt x="121044" y="20146"/>
                  </a:lnTo>
                  <a:lnTo>
                    <a:pt x="143360" y="45197"/>
                  </a:lnTo>
                  <a:lnTo>
                    <a:pt x="170582" y="106903"/>
                  </a:lnTo>
                  <a:lnTo>
                    <a:pt x="181099" y="134264"/>
                  </a:lnTo>
                  <a:lnTo>
                    <a:pt x="187851" y="186837"/>
                  </a:lnTo>
                  <a:lnTo>
                    <a:pt x="189513" y="221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64622" y="2161606"/>
              <a:ext cx="288951" cy="429040"/>
            </a:xfrm>
            <a:custGeom>
              <a:avLst/>
              <a:gdLst/>
              <a:ahLst/>
              <a:cxnLst/>
              <a:rect l="0" t="0" r="0" b="0"/>
              <a:pathLst>
                <a:path w="288951" h="429040">
                  <a:moveTo>
                    <a:pt x="221098" y="102020"/>
                  </a:moveTo>
                  <a:lnTo>
                    <a:pt x="201970" y="48146"/>
                  </a:lnTo>
                  <a:lnTo>
                    <a:pt x="190759" y="27773"/>
                  </a:lnTo>
                  <a:lnTo>
                    <a:pt x="174859" y="13260"/>
                  </a:lnTo>
                  <a:lnTo>
                    <a:pt x="154924" y="4080"/>
                  </a:lnTo>
                  <a:lnTo>
                    <a:pt x="130466" y="0"/>
                  </a:lnTo>
                  <a:lnTo>
                    <a:pt x="107117" y="7545"/>
                  </a:lnTo>
                  <a:lnTo>
                    <a:pt x="63532" y="35396"/>
                  </a:lnTo>
                  <a:lnTo>
                    <a:pt x="56393" y="44736"/>
                  </a:lnTo>
                  <a:lnTo>
                    <a:pt x="48460" y="67592"/>
                  </a:lnTo>
                  <a:lnTo>
                    <a:pt x="43994" y="106767"/>
                  </a:lnTo>
                  <a:lnTo>
                    <a:pt x="49188" y="131036"/>
                  </a:lnTo>
                  <a:lnTo>
                    <a:pt x="65266" y="161311"/>
                  </a:lnTo>
                  <a:lnTo>
                    <a:pt x="71587" y="169623"/>
                  </a:lnTo>
                  <a:lnTo>
                    <a:pt x="91087" y="178859"/>
                  </a:lnTo>
                  <a:lnTo>
                    <a:pt x="114183" y="181795"/>
                  </a:lnTo>
                  <a:lnTo>
                    <a:pt x="136146" y="179200"/>
                  </a:lnTo>
                  <a:lnTo>
                    <a:pt x="154486" y="171027"/>
                  </a:lnTo>
                  <a:lnTo>
                    <a:pt x="185323" y="146717"/>
                  </a:lnTo>
                  <a:lnTo>
                    <a:pt x="218993" y="96384"/>
                  </a:lnTo>
                  <a:lnTo>
                    <a:pt x="223204" y="95923"/>
                  </a:lnTo>
                  <a:lnTo>
                    <a:pt x="226012" y="100295"/>
                  </a:lnTo>
                  <a:lnTo>
                    <a:pt x="242587" y="163769"/>
                  </a:lnTo>
                  <a:lnTo>
                    <a:pt x="259759" y="224882"/>
                  </a:lnTo>
                  <a:lnTo>
                    <a:pt x="273751" y="276028"/>
                  </a:lnTo>
                  <a:lnTo>
                    <a:pt x="284272" y="324764"/>
                  </a:lnTo>
                  <a:lnTo>
                    <a:pt x="288950" y="358945"/>
                  </a:lnTo>
                  <a:lnTo>
                    <a:pt x="287129" y="393634"/>
                  </a:lnTo>
                  <a:lnTo>
                    <a:pt x="281497" y="406394"/>
                  </a:lnTo>
                  <a:lnTo>
                    <a:pt x="262760" y="423691"/>
                  </a:lnTo>
                  <a:lnTo>
                    <a:pt x="241954" y="429039"/>
                  </a:lnTo>
                  <a:lnTo>
                    <a:pt x="188823" y="422940"/>
                  </a:lnTo>
                  <a:lnTo>
                    <a:pt x="139135" y="413787"/>
                  </a:lnTo>
                  <a:lnTo>
                    <a:pt x="84416" y="401383"/>
                  </a:lnTo>
                  <a:lnTo>
                    <a:pt x="29066" y="397720"/>
                  </a:lnTo>
                  <a:lnTo>
                    <a:pt x="0" y="396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923607" y="2855660"/>
            <a:ext cx="2132279" cy="639802"/>
            <a:chOff x="3923607" y="2855660"/>
            <a:chExt cx="2132279" cy="639802"/>
          </a:xfrm>
        </p:grpSpPr>
        <p:sp>
          <p:nvSpPr>
            <p:cNvPr id="56" name="Freeform 55"/>
            <p:cNvSpPr/>
            <p:nvPr/>
          </p:nvSpPr>
          <p:spPr>
            <a:xfrm>
              <a:off x="3923607" y="2855660"/>
              <a:ext cx="372020" cy="639802"/>
            </a:xfrm>
            <a:custGeom>
              <a:avLst/>
              <a:gdLst/>
              <a:ahLst/>
              <a:cxnLst/>
              <a:rect l="0" t="0" r="0" b="0"/>
              <a:pathLst>
                <a:path w="372020" h="639802">
                  <a:moveTo>
                    <a:pt x="56165" y="639801"/>
                  </a:moveTo>
                  <a:lnTo>
                    <a:pt x="50099" y="607349"/>
                  </a:lnTo>
                  <a:lnTo>
                    <a:pt x="55135" y="544280"/>
                  </a:lnTo>
                  <a:lnTo>
                    <a:pt x="55860" y="494645"/>
                  </a:lnTo>
                  <a:lnTo>
                    <a:pt x="54935" y="431537"/>
                  </a:lnTo>
                  <a:lnTo>
                    <a:pt x="48911" y="375322"/>
                  </a:lnTo>
                  <a:lnTo>
                    <a:pt x="45437" y="319931"/>
                  </a:lnTo>
                  <a:lnTo>
                    <a:pt x="37519" y="259585"/>
                  </a:lnTo>
                  <a:lnTo>
                    <a:pt x="27763" y="200761"/>
                  </a:lnTo>
                  <a:lnTo>
                    <a:pt x="13986" y="144545"/>
                  </a:lnTo>
                  <a:lnTo>
                    <a:pt x="0" y="88727"/>
                  </a:lnTo>
                  <a:lnTo>
                    <a:pt x="659" y="52260"/>
                  </a:lnTo>
                  <a:lnTo>
                    <a:pt x="13852" y="19228"/>
                  </a:lnTo>
                  <a:lnTo>
                    <a:pt x="22107" y="12006"/>
                  </a:lnTo>
                  <a:lnTo>
                    <a:pt x="43758" y="3982"/>
                  </a:lnTo>
                  <a:lnTo>
                    <a:pt x="95784" y="0"/>
                  </a:lnTo>
                  <a:lnTo>
                    <a:pt x="154241" y="6146"/>
                  </a:lnTo>
                  <a:lnTo>
                    <a:pt x="204547" y="7515"/>
                  </a:lnTo>
                  <a:lnTo>
                    <a:pt x="256497" y="7920"/>
                  </a:lnTo>
                  <a:lnTo>
                    <a:pt x="308935" y="8040"/>
                  </a:lnTo>
                  <a:lnTo>
                    <a:pt x="372019" y="8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90300" y="3169077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3120"/>
                  </a:lnTo>
                  <a:lnTo>
                    <a:pt x="81452" y="9066"/>
                  </a:lnTo>
                  <a:lnTo>
                    <a:pt x="25198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05705" y="3148020"/>
              <a:ext cx="121508" cy="270571"/>
            </a:xfrm>
            <a:custGeom>
              <a:avLst/>
              <a:gdLst/>
              <a:ahLst/>
              <a:cxnLst/>
              <a:rect l="0" t="0" r="0" b="0"/>
              <a:pathLst>
                <a:path w="121508" h="270571">
                  <a:moveTo>
                    <a:pt x="5694" y="115814"/>
                  </a:moveTo>
                  <a:lnTo>
                    <a:pt x="11283" y="174431"/>
                  </a:lnTo>
                  <a:lnTo>
                    <a:pt x="22482" y="235840"/>
                  </a:lnTo>
                  <a:lnTo>
                    <a:pt x="25485" y="270570"/>
                  </a:lnTo>
                  <a:lnTo>
                    <a:pt x="25908" y="269288"/>
                  </a:lnTo>
                  <a:lnTo>
                    <a:pt x="25206" y="255384"/>
                  </a:lnTo>
                  <a:lnTo>
                    <a:pt x="12047" y="200629"/>
                  </a:lnTo>
                  <a:lnTo>
                    <a:pt x="5779" y="143572"/>
                  </a:lnTo>
                  <a:lnTo>
                    <a:pt x="0" y="107271"/>
                  </a:lnTo>
                  <a:lnTo>
                    <a:pt x="10302" y="52904"/>
                  </a:lnTo>
                  <a:lnTo>
                    <a:pt x="22950" y="34822"/>
                  </a:lnTo>
                  <a:lnTo>
                    <a:pt x="31236" y="26724"/>
                  </a:lnTo>
                  <a:lnTo>
                    <a:pt x="52921" y="17727"/>
                  </a:lnTo>
                  <a:lnTo>
                    <a:pt x="111673" y="2827"/>
                  </a:lnTo>
                  <a:lnTo>
                    <a:pt x="1215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94079" y="3200708"/>
              <a:ext cx="196347" cy="231583"/>
            </a:xfrm>
            <a:custGeom>
              <a:avLst/>
              <a:gdLst/>
              <a:ahLst/>
              <a:cxnLst/>
              <a:rect l="0" t="0" r="0" b="0"/>
              <a:pathLst>
                <a:path w="196347" h="231583">
                  <a:moveTo>
                    <a:pt x="122646" y="126297"/>
                  </a:moveTo>
                  <a:lnTo>
                    <a:pt x="129882" y="98741"/>
                  </a:lnTo>
                  <a:lnTo>
                    <a:pt x="129859" y="57951"/>
                  </a:lnTo>
                  <a:lnTo>
                    <a:pt x="116074" y="23768"/>
                  </a:lnTo>
                  <a:lnTo>
                    <a:pt x="103738" y="6249"/>
                  </a:lnTo>
                  <a:lnTo>
                    <a:pt x="94833" y="1811"/>
                  </a:lnTo>
                  <a:lnTo>
                    <a:pt x="72460" y="0"/>
                  </a:lnTo>
                  <a:lnTo>
                    <a:pt x="39146" y="11147"/>
                  </a:lnTo>
                  <a:lnTo>
                    <a:pt x="23923" y="25986"/>
                  </a:lnTo>
                  <a:lnTo>
                    <a:pt x="8777" y="57190"/>
                  </a:lnTo>
                  <a:lnTo>
                    <a:pt x="0" y="96072"/>
                  </a:lnTo>
                  <a:lnTo>
                    <a:pt x="519" y="137229"/>
                  </a:lnTo>
                  <a:lnTo>
                    <a:pt x="11174" y="193057"/>
                  </a:lnTo>
                  <a:lnTo>
                    <a:pt x="26706" y="223937"/>
                  </a:lnTo>
                  <a:lnTo>
                    <a:pt x="35290" y="228825"/>
                  </a:lnTo>
                  <a:lnTo>
                    <a:pt x="57305" y="231136"/>
                  </a:lnTo>
                  <a:lnTo>
                    <a:pt x="76448" y="225145"/>
                  </a:lnTo>
                  <a:lnTo>
                    <a:pt x="107801" y="202235"/>
                  </a:lnTo>
                  <a:lnTo>
                    <a:pt x="123837" y="170894"/>
                  </a:lnTo>
                  <a:lnTo>
                    <a:pt x="130408" y="131972"/>
                  </a:lnTo>
                  <a:lnTo>
                    <a:pt x="132500" y="128910"/>
                  </a:lnTo>
                  <a:lnTo>
                    <a:pt x="135064" y="132718"/>
                  </a:lnTo>
                  <a:lnTo>
                    <a:pt x="152141" y="187020"/>
                  </a:lnTo>
                  <a:lnTo>
                    <a:pt x="163441" y="209437"/>
                  </a:lnTo>
                  <a:lnTo>
                    <a:pt x="176262" y="221740"/>
                  </a:lnTo>
                  <a:lnTo>
                    <a:pt x="196346" y="231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14273" y="3172199"/>
              <a:ext cx="165666" cy="234649"/>
            </a:xfrm>
            <a:custGeom>
              <a:avLst/>
              <a:gdLst/>
              <a:ahLst/>
              <a:cxnLst/>
              <a:rect l="0" t="0" r="0" b="0"/>
              <a:pathLst>
                <a:path w="165666" h="234649">
                  <a:moveTo>
                    <a:pt x="155136" y="17935"/>
                  </a:moveTo>
                  <a:lnTo>
                    <a:pt x="143957" y="6757"/>
                  </a:lnTo>
                  <a:lnTo>
                    <a:pt x="125991" y="1269"/>
                  </a:lnTo>
                  <a:lnTo>
                    <a:pt x="102409" y="0"/>
                  </a:lnTo>
                  <a:lnTo>
                    <a:pt x="76330" y="3335"/>
                  </a:lnTo>
                  <a:lnTo>
                    <a:pt x="55380" y="14956"/>
                  </a:lnTo>
                  <a:lnTo>
                    <a:pt x="22867" y="51012"/>
                  </a:lnTo>
                  <a:lnTo>
                    <a:pt x="6631" y="87138"/>
                  </a:lnTo>
                  <a:lnTo>
                    <a:pt x="0" y="127477"/>
                  </a:lnTo>
                  <a:lnTo>
                    <a:pt x="3625" y="163476"/>
                  </a:lnTo>
                  <a:lnTo>
                    <a:pt x="17697" y="196369"/>
                  </a:lnTo>
                  <a:lnTo>
                    <a:pt x="36684" y="222753"/>
                  </a:lnTo>
                  <a:lnTo>
                    <a:pt x="56477" y="231798"/>
                  </a:lnTo>
                  <a:lnTo>
                    <a:pt x="80872" y="234648"/>
                  </a:lnTo>
                  <a:lnTo>
                    <a:pt x="142916" y="223956"/>
                  </a:lnTo>
                  <a:lnTo>
                    <a:pt x="165665" y="217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95751" y="2895336"/>
              <a:ext cx="19594" cy="484312"/>
            </a:xfrm>
            <a:custGeom>
              <a:avLst/>
              <a:gdLst/>
              <a:ahLst/>
              <a:cxnLst/>
              <a:rect l="0" t="0" r="0" b="0"/>
              <a:pathLst>
                <a:path w="19594" h="484312">
                  <a:moveTo>
                    <a:pt x="10528" y="0"/>
                  </a:moveTo>
                  <a:lnTo>
                    <a:pt x="19593" y="58617"/>
                  </a:lnTo>
                  <a:lnTo>
                    <a:pt x="13532" y="107895"/>
                  </a:lnTo>
                  <a:lnTo>
                    <a:pt x="11419" y="159481"/>
                  </a:lnTo>
                  <a:lnTo>
                    <a:pt x="10792" y="208951"/>
                  </a:lnTo>
                  <a:lnTo>
                    <a:pt x="10646" y="251185"/>
                  </a:lnTo>
                  <a:lnTo>
                    <a:pt x="10580" y="294132"/>
                  </a:lnTo>
                  <a:lnTo>
                    <a:pt x="10552" y="336616"/>
                  </a:lnTo>
                  <a:lnTo>
                    <a:pt x="9366" y="397656"/>
                  </a:lnTo>
                  <a:lnTo>
                    <a:pt x="2196" y="45514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00994" y="3074610"/>
              <a:ext cx="263214" cy="10240"/>
            </a:xfrm>
            <a:custGeom>
              <a:avLst/>
              <a:gdLst/>
              <a:ahLst/>
              <a:cxnLst/>
              <a:rect l="0" t="0" r="0" b="0"/>
              <a:pathLst>
                <a:path w="263214" h="10240">
                  <a:moveTo>
                    <a:pt x="263213" y="10239"/>
                  </a:moveTo>
                  <a:lnTo>
                    <a:pt x="204596" y="1175"/>
                  </a:lnTo>
                  <a:lnTo>
                    <a:pt x="149253" y="0"/>
                  </a:lnTo>
                  <a:lnTo>
                    <a:pt x="86328" y="2888"/>
                  </a:lnTo>
                  <a:lnTo>
                    <a:pt x="28491" y="8787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06321" y="3211191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95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27378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18129" y="3179606"/>
              <a:ext cx="201583" cy="245248"/>
            </a:xfrm>
            <a:custGeom>
              <a:avLst/>
              <a:gdLst/>
              <a:ahLst/>
              <a:cxnLst/>
              <a:rect l="0" t="0" r="0" b="0"/>
              <a:pathLst>
                <a:path w="201583" h="245248">
                  <a:moveTo>
                    <a:pt x="130348" y="0"/>
                  </a:moveTo>
                  <a:lnTo>
                    <a:pt x="102402" y="5589"/>
                  </a:lnTo>
                  <a:lnTo>
                    <a:pt x="82442" y="17692"/>
                  </a:lnTo>
                  <a:lnTo>
                    <a:pt x="28849" y="75582"/>
                  </a:lnTo>
                  <a:lnTo>
                    <a:pt x="1136" y="137036"/>
                  </a:lnTo>
                  <a:lnTo>
                    <a:pt x="0" y="158001"/>
                  </a:lnTo>
                  <a:lnTo>
                    <a:pt x="8803" y="200055"/>
                  </a:lnTo>
                  <a:lnTo>
                    <a:pt x="24014" y="226042"/>
                  </a:lnTo>
                  <a:lnTo>
                    <a:pt x="39805" y="238113"/>
                  </a:lnTo>
                  <a:lnTo>
                    <a:pt x="48928" y="242970"/>
                  </a:lnTo>
                  <a:lnTo>
                    <a:pt x="74664" y="245247"/>
                  </a:lnTo>
                  <a:lnTo>
                    <a:pt x="127667" y="237177"/>
                  </a:lnTo>
                  <a:lnTo>
                    <a:pt x="161139" y="216504"/>
                  </a:lnTo>
                  <a:lnTo>
                    <a:pt x="176398" y="197999"/>
                  </a:lnTo>
                  <a:lnTo>
                    <a:pt x="195726" y="151934"/>
                  </a:lnTo>
                  <a:lnTo>
                    <a:pt x="201582" y="111568"/>
                  </a:lnTo>
                  <a:lnTo>
                    <a:pt x="197727" y="75561"/>
                  </a:lnTo>
                  <a:lnTo>
                    <a:pt x="189150" y="56589"/>
                  </a:lnTo>
                  <a:lnTo>
                    <a:pt x="1408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74818" y="3179012"/>
              <a:ext cx="178986" cy="239529"/>
            </a:xfrm>
            <a:custGeom>
              <a:avLst/>
              <a:gdLst/>
              <a:ahLst/>
              <a:cxnLst/>
              <a:rect l="0" t="0" r="0" b="0"/>
              <a:pathLst>
                <a:path w="178986" h="239529">
                  <a:moveTo>
                    <a:pt x="0" y="63765"/>
                  </a:moveTo>
                  <a:lnTo>
                    <a:pt x="17959" y="124875"/>
                  </a:lnTo>
                  <a:lnTo>
                    <a:pt x="35149" y="184897"/>
                  </a:lnTo>
                  <a:lnTo>
                    <a:pt x="40051" y="225737"/>
                  </a:lnTo>
                  <a:lnTo>
                    <a:pt x="37230" y="233748"/>
                  </a:lnTo>
                  <a:lnTo>
                    <a:pt x="31839" y="237918"/>
                  </a:lnTo>
                  <a:lnTo>
                    <a:pt x="24735" y="239528"/>
                  </a:lnTo>
                  <a:lnTo>
                    <a:pt x="20000" y="235923"/>
                  </a:lnTo>
                  <a:lnTo>
                    <a:pt x="14738" y="219438"/>
                  </a:lnTo>
                  <a:lnTo>
                    <a:pt x="11360" y="169558"/>
                  </a:lnTo>
                  <a:lnTo>
                    <a:pt x="10693" y="107712"/>
                  </a:lnTo>
                  <a:lnTo>
                    <a:pt x="16150" y="55678"/>
                  </a:lnTo>
                  <a:lnTo>
                    <a:pt x="30782" y="22374"/>
                  </a:lnTo>
                  <a:lnTo>
                    <a:pt x="46437" y="7155"/>
                  </a:lnTo>
                  <a:lnTo>
                    <a:pt x="55524" y="1458"/>
                  </a:lnTo>
                  <a:lnTo>
                    <a:pt x="65092" y="0"/>
                  </a:lnTo>
                  <a:lnTo>
                    <a:pt x="85082" y="4620"/>
                  </a:lnTo>
                  <a:lnTo>
                    <a:pt x="110478" y="20374"/>
                  </a:lnTo>
                  <a:lnTo>
                    <a:pt x="154258" y="75106"/>
                  </a:lnTo>
                  <a:lnTo>
                    <a:pt x="169839" y="106120"/>
                  </a:lnTo>
                  <a:lnTo>
                    <a:pt x="177178" y="163682"/>
                  </a:lnTo>
                  <a:lnTo>
                    <a:pt x="178628" y="211967"/>
                  </a:lnTo>
                  <a:lnTo>
                    <a:pt x="178985" y="232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06445" y="3122838"/>
              <a:ext cx="349441" cy="359784"/>
            </a:xfrm>
            <a:custGeom>
              <a:avLst/>
              <a:gdLst/>
              <a:ahLst/>
              <a:cxnLst/>
              <a:rect l="0" t="0" r="0" b="0"/>
              <a:pathLst>
                <a:path w="349441" h="359784">
                  <a:moveTo>
                    <a:pt x="242156" y="14654"/>
                  </a:moveTo>
                  <a:lnTo>
                    <a:pt x="198193" y="0"/>
                  </a:lnTo>
                  <a:lnTo>
                    <a:pt x="156730" y="1083"/>
                  </a:lnTo>
                  <a:lnTo>
                    <a:pt x="107129" y="13100"/>
                  </a:lnTo>
                  <a:lnTo>
                    <a:pt x="66655" y="36791"/>
                  </a:lnTo>
                  <a:lnTo>
                    <a:pt x="51851" y="51399"/>
                  </a:lnTo>
                  <a:lnTo>
                    <a:pt x="41373" y="69589"/>
                  </a:lnTo>
                  <a:lnTo>
                    <a:pt x="39055" y="89372"/>
                  </a:lnTo>
                  <a:lnTo>
                    <a:pt x="40075" y="99561"/>
                  </a:lnTo>
                  <a:lnTo>
                    <a:pt x="44264" y="107524"/>
                  </a:lnTo>
                  <a:lnTo>
                    <a:pt x="58278" y="119490"/>
                  </a:lnTo>
                  <a:lnTo>
                    <a:pt x="116308" y="144158"/>
                  </a:lnTo>
                  <a:lnTo>
                    <a:pt x="171641" y="162007"/>
                  </a:lnTo>
                  <a:lnTo>
                    <a:pt x="230660" y="179594"/>
                  </a:lnTo>
                  <a:lnTo>
                    <a:pt x="284143" y="202736"/>
                  </a:lnTo>
                  <a:lnTo>
                    <a:pt x="332775" y="242954"/>
                  </a:lnTo>
                  <a:lnTo>
                    <a:pt x="348685" y="269471"/>
                  </a:lnTo>
                  <a:lnTo>
                    <a:pt x="349440" y="279289"/>
                  </a:lnTo>
                  <a:lnTo>
                    <a:pt x="344040" y="299556"/>
                  </a:lnTo>
                  <a:lnTo>
                    <a:pt x="327846" y="325107"/>
                  </a:lnTo>
                  <a:lnTo>
                    <a:pt x="311826" y="337077"/>
                  </a:lnTo>
                  <a:lnTo>
                    <a:pt x="267356" y="354293"/>
                  </a:lnTo>
                  <a:lnTo>
                    <a:pt x="227266" y="359783"/>
                  </a:lnTo>
                  <a:lnTo>
                    <a:pt x="172967" y="353232"/>
                  </a:lnTo>
                  <a:lnTo>
                    <a:pt x="120994" y="337553"/>
                  </a:lnTo>
                  <a:lnTo>
                    <a:pt x="66274" y="317862"/>
                  </a:lnTo>
                  <a:lnTo>
                    <a:pt x="11963" y="302226"/>
                  </a:lnTo>
                  <a:lnTo>
                    <a:pt x="0" y="298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56776" y="150267"/>
            <a:ext cx="6281339" cy="702542"/>
            <a:chOff x="356776" y="150267"/>
            <a:chExt cx="6281339" cy="702542"/>
          </a:xfrm>
        </p:grpSpPr>
        <p:sp>
          <p:nvSpPr>
            <p:cNvPr id="2" name="Freeform 1"/>
            <p:cNvSpPr/>
            <p:nvPr/>
          </p:nvSpPr>
          <p:spPr>
            <a:xfrm>
              <a:off x="356776" y="205086"/>
              <a:ext cx="623637" cy="489795"/>
            </a:xfrm>
            <a:custGeom>
              <a:avLst/>
              <a:gdLst/>
              <a:ahLst/>
              <a:cxnLst/>
              <a:rect l="0" t="0" r="0" b="0"/>
              <a:pathLst>
                <a:path w="623637" h="489795">
                  <a:moveTo>
                    <a:pt x="190705" y="489794"/>
                  </a:moveTo>
                  <a:lnTo>
                    <a:pt x="193825" y="440864"/>
                  </a:lnTo>
                  <a:lnTo>
                    <a:pt x="205360" y="381733"/>
                  </a:lnTo>
                  <a:lnTo>
                    <a:pt x="209865" y="333514"/>
                  </a:lnTo>
                  <a:lnTo>
                    <a:pt x="220963" y="272054"/>
                  </a:lnTo>
                  <a:lnTo>
                    <a:pt x="236845" y="223158"/>
                  </a:lnTo>
                  <a:lnTo>
                    <a:pt x="250166" y="161001"/>
                  </a:lnTo>
                  <a:lnTo>
                    <a:pt x="253143" y="98334"/>
                  </a:lnTo>
                  <a:lnTo>
                    <a:pt x="265233" y="38204"/>
                  </a:lnTo>
                  <a:lnTo>
                    <a:pt x="272962" y="17686"/>
                  </a:lnTo>
                  <a:lnTo>
                    <a:pt x="284196" y="768"/>
                  </a:lnTo>
                  <a:lnTo>
                    <a:pt x="290467" y="0"/>
                  </a:lnTo>
                  <a:lnTo>
                    <a:pt x="296987" y="4168"/>
                  </a:lnTo>
                  <a:lnTo>
                    <a:pt x="338192" y="62054"/>
                  </a:lnTo>
                  <a:lnTo>
                    <a:pt x="364805" y="121598"/>
                  </a:lnTo>
                  <a:lnTo>
                    <a:pt x="383547" y="182890"/>
                  </a:lnTo>
                  <a:lnTo>
                    <a:pt x="404371" y="243142"/>
                  </a:lnTo>
                  <a:lnTo>
                    <a:pt x="424374" y="297313"/>
                  </a:lnTo>
                  <a:lnTo>
                    <a:pt x="455231" y="350215"/>
                  </a:lnTo>
                  <a:lnTo>
                    <a:pt x="481950" y="402605"/>
                  </a:lnTo>
                  <a:lnTo>
                    <a:pt x="498099" y="433155"/>
                  </a:lnTo>
                  <a:lnTo>
                    <a:pt x="524516" y="464438"/>
                  </a:lnTo>
                  <a:lnTo>
                    <a:pt x="527889" y="465871"/>
                  </a:lnTo>
                  <a:lnTo>
                    <a:pt x="528969" y="463317"/>
                  </a:lnTo>
                  <a:lnTo>
                    <a:pt x="528518" y="458105"/>
                  </a:lnTo>
                  <a:lnTo>
                    <a:pt x="518659" y="446074"/>
                  </a:lnTo>
                  <a:lnTo>
                    <a:pt x="464220" y="403968"/>
                  </a:lnTo>
                  <a:lnTo>
                    <a:pt x="416676" y="374677"/>
                  </a:lnTo>
                  <a:lnTo>
                    <a:pt x="357567" y="343226"/>
                  </a:lnTo>
                  <a:lnTo>
                    <a:pt x="295850" y="308688"/>
                  </a:lnTo>
                  <a:lnTo>
                    <a:pt x="232807" y="279962"/>
                  </a:lnTo>
                  <a:lnTo>
                    <a:pt x="169647" y="258232"/>
                  </a:lnTo>
                  <a:lnTo>
                    <a:pt x="116356" y="238553"/>
                  </a:lnTo>
                  <a:lnTo>
                    <a:pt x="65145" y="220541"/>
                  </a:lnTo>
                  <a:lnTo>
                    <a:pt x="2913" y="202144"/>
                  </a:lnTo>
                  <a:lnTo>
                    <a:pt x="0" y="198592"/>
                  </a:lnTo>
                  <a:lnTo>
                    <a:pt x="2737" y="195054"/>
                  </a:lnTo>
                  <a:lnTo>
                    <a:pt x="9241" y="191525"/>
                  </a:lnTo>
                  <a:lnTo>
                    <a:pt x="60537" y="185862"/>
                  </a:lnTo>
                  <a:lnTo>
                    <a:pt x="116943" y="184743"/>
                  </a:lnTo>
                  <a:lnTo>
                    <a:pt x="178735" y="178933"/>
                  </a:lnTo>
                  <a:lnTo>
                    <a:pt x="229922" y="175419"/>
                  </a:lnTo>
                  <a:lnTo>
                    <a:pt x="290046" y="165826"/>
                  </a:lnTo>
                  <a:lnTo>
                    <a:pt x="353439" y="154818"/>
                  </a:lnTo>
                  <a:lnTo>
                    <a:pt x="402485" y="146029"/>
                  </a:lnTo>
                  <a:lnTo>
                    <a:pt x="459833" y="139960"/>
                  </a:lnTo>
                  <a:lnTo>
                    <a:pt x="511238" y="127843"/>
                  </a:lnTo>
                  <a:lnTo>
                    <a:pt x="572080" y="113826"/>
                  </a:lnTo>
                  <a:lnTo>
                    <a:pt x="620758" y="105783"/>
                  </a:lnTo>
                  <a:lnTo>
                    <a:pt x="623636" y="106275"/>
                  </a:lnTo>
                  <a:lnTo>
                    <a:pt x="567564" y="149882"/>
                  </a:lnTo>
                  <a:lnTo>
                    <a:pt x="505458" y="204602"/>
                  </a:lnTo>
                  <a:lnTo>
                    <a:pt x="448183" y="240224"/>
                  </a:lnTo>
                  <a:lnTo>
                    <a:pt x="387929" y="293034"/>
                  </a:lnTo>
                  <a:lnTo>
                    <a:pt x="328373" y="343762"/>
                  </a:lnTo>
                  <a:lnTo>
                    <a:pt x="266127" y="389629"/>
                  </a:lnTo>
                  <a:lnTo>
                    <a:pt x="203656" y="434706"/>
                  </a:lnTo>
                  <a:lnTo>
                    <a:pt x="152848" y="475932"/>
                  </a:lnTo>
                  <a:lnTo>
                    <a:pt x="138063" y="489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6468" y="231626"/>
              <a:ext cx="19595" cy="452727"/>
            </a:xfrm>
            <a:custGeom>
              <a:avLst/>
              <a:gdLst/>
              <a:ahLst/>
              <a:cxnLst/>
              <a:rect l="0" t="0" r="0" b="0"/>
              <a:pathLst>
                <a:path w="19595" h="452727">
                  <a:moveTo>
                    <a:pt x="9065" y="0"/>
                  </a:moveTo>
                  <a:lnTo>
                    <a:pt x="9065" y="54145"/>
                  </a:lnTo>
                  <a:lnTo>
                    <a:pt x="3476" y="109092"/>
                  </a:lnTo>
                  <a:lnTo>
                    <a:pt x="0" y="162175"/>
                  </a:lnTo>
                  <a:lnTo>
                    <a:pt x="4560" y="222357"/>
                  </a:lnTo>
                  <a:lnTo>
                    <a:pt x="7730" y="284643"/>
                  </a:lnTo>
                  <a:lnTo>
                    <a:pt x="16037" y="345695"/>
                  </a:lnTo>
                  <a:lnTo>
                    <a:pt x="18891" y="408534"/>
                  </a:lnTo>
                  <a:lnTo>
                    <a:pt x="19594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6020" y="210655"/>
              <a:ext cx="452727" cy="42029"/>
            </a:xfrm>
            <a:custGeom>
              <a:avLst/>
              <a:gdLst/>
              <a:ahLst/>
              <a:cxnLst/>
              <a:rect l="0" t="0" r="0" b="0"/>
              <a:pathLst>
                <a:path w="452727" h="42029">
                  <a:moveTo>
                    <a:pt x="452726" y="10443"/>
                  </a:moveTo>
                  <a:lnTo>
                    <a:pt x="415248" y="2110"/>
                  </a:lnTo>
                  <a:lnTo>
                    <a:pt x="358235" y="348"/>
                  </a:lnTo>
                  <a:lnTo>
                    <a:pt x="297884" y="0"/>
                  </a:lnTo>
                  <a:lnTo>
                    <a:pt x="237089" y="3051"/>
                  </a:lnTo>
                  <a:lnTo>
                    <a:pt x="185003" y="14572"/>
                  </a:lnTo>
                  <a:lnTo>
                    <a:pt x="132415" y="19075"/>
                  </a:lnTo>
                  <a:lnTo>
                    <a:pt x="83558" y="25999"/>
                  </a:lnTo>
                  <a:lnTo>
                    <a:pt x="22571" y="37649"/>
                  </a:lnTo>
                  <a:lnTo>
                    <a:pt x="0" y="42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631709"/>
              <a:ext cx="442198" cy="63172"/>
            </a:xfrm>
            <a:custGeom>
              <a:avLst/>
              <a:gdLst/>
              <a:ahLst/>
              <a:cxnLst/>
              <a:rect l="0" t="0" r="0" b="0"/>
              <a:pathLst>
                <a:path w="442198" h="63172">
                  <a:moveTo>
                    <a:pt x="442197" y="0"/>
                  </a:moveTo>
                  <a:lnTo>
                    <a:pt x="383580" y="9065"/>
                  </a:lnTo>
                  <a:lnTo>
                    <a:pt x="321000" y="18645"/>
                  </a:lnTo>
                  <a:lnTo>
                    <a:pt x="269676" y="28402"/>
                  </a:lnTo>
                  <a:lnTo>
                    <a:pt x="217424" y="37531"/>
                  </a:lnTo>
                  <a:lnTo>
                    <a:pt x="164898" y="41926"/>
                  </a:lnTo>
                  <a:lnTo>
                    <a:pt x="113459" y="50117"/>
                  </a:lnTo>
                  <a:lnTo>
                    <a:pt x="53564" y="6024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0860" y="471417"/>
              <a:ext cx="231628" cy="202407"/>
            </a:xfrm>
            <a:custGeom>
              <a:avLst/>
              <a:gdLst/>
              <a:ahLst/>
              <a:cxnLst/>
              <a:rect l="0" t="0" r="0" b="0"/>
              <a:pathLst>
                <a:path w="231628" h="202407">
                  <a:moveTo>
                    <a:pt x="0" y="55007"/>
                  </a:moveTo>
                  <a:lnTo>
                    <a:pt x="11452" y="103938"/>
                  </a:lnTo>
                  <a:lnTo>
                    <a:pt x="19160" y="163069"/>
                  </a:lnTo>
                  <a:lnTo>
                    <a:pt x="18622" y="169162"/>
                  </a:lnTo>
                  <a:lnTo>
                    <a:pt x="17094" y="169715"/>
                  </a:lnTo>
                  <a:lnTo>
                    <a:pt x="14905" y="166574"/>
                  </a:lnTo>
                  <a:lnTo>
                    <a:pt x="11105" y="106975"/>
                  </a:lnTo>
                  <a:lnTo>
                    <a:pt x="16231" y="56954"/>
                  </a:lnTo>
                  <a:lnTo>
                    <a:pt x="30805" y="23999"/>
                  </a:lnTo>
                  <a:lnTo>
                    <a:pt x="46446" y="8860"/>
                  </a:lnTo>
                  <a:lnTo>
                    <a:pt x="55531" y="3186"/>
                  </a:lnTo>
                  <a:lnTo>
                    <a:pt x="78102" y="0"/>
                  </a:lnTo>
                  <a:lnTo>
                    <a:pt x="102562" y="3654"/>
                  </a:lnTo>
                  <a:lnTo>
                    <a:pt x="134894" y="18864"/>
                  </a:lnTo>
                  <a:lnTo>
                    <a:pt x="159811" y="39359"/>
                  </a:lnTo>
                  <a:lnTo>
                    <a:pt x="180842" y="67138"/>
                  </a:lnTo>
                  <a:lnTo>
                    <a:pt x="206607" y="128848"/>
                  </a:lnTo>
                  <a:lnTo>
                    <a:pt x="226908" y="188381"/>
                  </a:lnTo>
                  <a:lnTo>
                    <a:pt x="231627" y="202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95129" y="431668"/>
              <a:ext cx="105286" cy="203498"/>
            </a:xfrm>
            <a:custGeom>
              <a:avLst/>
              <a:gdLst/>
              <a:ahLst/>
              <a:cxnLst/>
              <a:rect l="0" t="0" r="0" b="0"/>
              <a:pathLst>
                <a:path w="105286" h="203498">
                  <a:moveTo>
                    <a:pt x="0" y="52642"/>
                  </a:moveTo>
                  <a:lnTo>
                    <a:pt x="25194" y="113753"/>
                  </a:lnTo>
                  <a:lnTo>
                    <a:pt x="45244" y="168185"/>
                  </a:lnTo>
                  <a:lnTo>
                    <a:pt x="61629" y="199961"/>
                  </a:lnTo>
                  <a:lnTo>
                    <a:pt x="66822" y="203497"/>
                  </a:lnTo>
                  <a:lnTo>
                    <a:pt x="71454" y="202345"/>
                  </a:lnTo>
                  <a:lnTo>
                    <a:pt x="75712" y="198068"/>
                  </a:lnTo>
                  <a:lnTo>
                    <a:pt x="87294" y="164102"/>
                  </a:lnTo>
                  <a:lnTo>
                    <a:pt x="88560" y="106098"/>
                  </a:lnTo>
                  <a:lnTo>
                    <a:pt x="101176" y="4551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1838" y="415011"/>
              <a:ext cx="145971" cy="223780"/>
            </a:xfrm>
            <a:custGeom>
              <a:avLst/>
              <a:gdLst/>
              <a:ahLst/>
              <a:cxnLst/>
              <a:rect l="0" t="0" r="0" b="0"/>
              <a:pathLst>
                <a:path w="145971" h="223780">
                  <a:moveTo>
                    <a:pt x="3333" y="121942"/>
                  </a:moveTo>
                  <a:lnTo>
                    <a:pt x="20100" y="127531"/>
                  </a:lnTo>
                  <a:lnTo>
                    <a:pt x="37691" y="127156"/>
                  </a:lnTo>
                  <a:lnTo>
                    <a:pt x="98332" y="110947"/>
                  </a:lnTo>
                  <a:lnTo>
                    <a:pt x="118084" y="103017"/>
                  </a:lnTo>
                  <a:lnTo>
                    <a:pt x="134662" y="91694"/>
                  </a:lnTo>
                  <a:lnTo>
                    <a:pt x="140018" y="83059"/>
                  </a:lnTo>
                  <a:lnTo>
                    <a:pt x="145970" y="60987"/>
                  </a:lnTo>
                  <a:lnTo>
                    <a:pt x="145218" y="50890"/>
                  </a:lnTo>
                  <a:lnTo>
                    <a:pt x="138142" y="33431"/>
                  </a:lnTo>
                  <a:lnTo>
                    <a:pt x="121005" y="10449"/>
                  </a:lnTo>
                  <a:lnTo>
                    <a:pt x="101645" y="2199"/>
                  </a:lnTo>
                  <a:lnTo>
                    <a:pt x="89931" y="0"/>
                  </a:lnTo>
                  <a:lnTo>
                    <a:pt x="79782" y="873"/>
                  </a:lnTo>
                  <a:lnTo>
                    <a:pt x="62267" y="8082"/>
                  </a:lnTo>
                  <a:lnTo>
                    <a:pt x="17615" y="54277"/>
                  </a:lnTo>
                  <a:lnTo>
                    <a:pt x="1975" y="87205"/>
                  </a:lnTo>
                  <a:lnTo>
                    <a:pt x="0" y="110013"/>
                  </a:lnTo>
                  <a:lnTo>
                    <a:pt x="5233" y="171107"/>
                  </a:lnTo>
                  <a:lnTo>
                    <a:pt x="14316" y="194096"/>
                  </a:lnTo>
                  <a:lnTo>
                    <a:pt x="29271" y="209772"/>
                  </a:lnTo>
                  <a:lnTo>
                    <a:pt x="38172" y="215591"/>
                  </a:lnTo>
                  <a:lnTo>
                    <a:pt x="78646" y="223779"/>
                  </a:lnTo>
                  <a:lnTo>
                    <a:pt x="98416" y="222575"/>
                  </a:lnTo>
                  <a:lnTo>
                    <a:pt x="119146" y="2166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16269" y="466723"/>
              <a:ext cx="115814" cy="205882"/>
            </a:xfrm>
            <a:custGeom>
              <a:avLst/>
              <a:gdLst/>
              <a:ahLst/>
              <a:cxnLst/>
              <a:rect l="0" t="0" r="0" b="0"/>
              <a:pathLst>
                <a:path w="115814" h="205882">
                  <a:moveTo>
                    <a:pt x="0" y="70230"/>
                  </a:moveTo>
                  <a:lnTo>
                    <a:pt x="5589" y="128847"/>
                  </a:lnTo>
                  <a:lnTo>
                    <a:pt x="21331" y="188563"/>
                  </a:lnTo>
                  <a:lnTo>
                    <a:pt x="24749" y="201761"/>
                  </a:lnTo>
                  <a:lnTo>
                    <a:pt x="27028" y="205881"/>
                  </a:lnTo>
                  <a:lnTo>
                    <a:pt x="28547" y="203947"/>
                  </a:lnTo>
                  <a:lnTo>
                    <a:pt x="29560" y="197979"/>
                  </a:lnTo>
                  <a:lnTo>
                    <a:pt x="16753" y="137539"/>
                  </a:lnTo>
                  <a:lnTo>
                    <a:pt x="3015" y="78184"/>
                  </a:lnTo>
                  <a:lnTo>
                    <a:pt x="4013" y="41001"/>
                  </a:lnTo>
                  <a:lnTo>
                    <a:pt x="6185" y="29687"/>
                  </a:lnTo>
                  <a:lnTo>
                    <a:pt x="11142" y="20974"/>
                  </a:lnTo>
                  <a:lnTo>
                    <a:pt x="26009" y="8174"/>
                  </a:lnTo>
                  <a:lnTo>
                    <a:pt x="47434" y="1705"/>
                  </a:lnTo>
                  <a:lnTo>
                    <a:pt x="71385" y="0"/>
                  </a:lnTo>
                  <a:lnTo>
                    <a:pt x="115813" y="70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1072" y="436607"/>
              <a:ext cx="237948" cy="244890"/>
            </a:xfrm>
            <a:custGeom>
              <a:avLst/>
              <a:gdLst/>
              <a:ahLst/>
              <a:cxnLst/>
              <a:rect l="0" t="0" r="0" b="0"/>
              <a:pathLst>
                <a:path w="237948" h="244890">
                  <a:moveTo>
                    <a:pt x="142637" y="5589"/>
                  </a:moveTo>
                  <a:lnTo>
                    <a:pt x="125870" y="0"/>
                  </a:lnTo>
                  <a:lnTo>
                    <a:pt x="108279" y="376"/>
                  </a:lnTo>
                  <a:lnTo>
                    <a:pt x="58044" y="14478"/>
                  </a:lnTo>
                  <a:lnTo>
                    <a:pt x="19343" y="38237"/>
                  </a:lnTo>
                  <a:lnTo>
                    <a:pt x="11308" y="44902"/>
                  </a:lnTo>
                  <a:lnTo>
                    <a:pt x="2380" y="64786"/>
                  </a:lnTo>
                  <a:lnTo>
                    <a:pt x="0" y="76639"/>
                  </a:lnTo>
                  <a:lnTo>
                    <a:pt x="752" y="86881"/>
                  </a:lnTo>
                  <a:lnTo>
                    <a:pt x="7828" y="104500"/>
                  </a:lnTo>
                  <a:lnTo>
                    <a:pt x="21891" y="117010"/>
                  </a:lnTo>
                  <a:lnTo>
                    <a:pt x="30554" y="121984"/>
                  </a:lnTo>
                  <a:lnTo>
                    <a:pt x="70693" y="128984"/>
                  </a:lnTo>
                  <a:lnTo>
                    <a:pt x="134073" y="123210"/>
                  </a:lnTo>
                  <a:lnTo>
                    <a:pt x="171685" y="125058"/>
                  </a:lnTo>
                  <a:lnTo>
                    <a:pt x="192982" y="131216"/>
                  </a:lnTo>
                  <a:lnTo>
                    <a:pt x="210246" y="141752"/>
                  </a:lnTo>
                  <a:lnTo>
                    <a:pt x="233120" y="166427"/>
                  </a:lnTo>
                  <a:lnTo>
                    <a:pt x="236884" y="175985"/>
                  </a:lnTo>
                  <a:lnTo>
                    <a:pt x="237947" y="195965"/>
                  </a:lnTo>
                  <a:lnTo>
                    <a:pt x="231401" y="213423"/>
                  </a:lnTo>
                  <a:lnTo>
                    <a:pt x="226380" y="221354"/>
                  </a:lnTo>
                  <a:lnTo>
                    <a:pt x="208322" y="233286"/>
                  </a:lnTo>
                  <a:lnTo>
                    <a:pt x="183529" y="241319"/>
                  </a:lnTo>
                  <a:lnTo>
                    <a:pt x="153013" y="244889"/>
                  </a:lnTo>
                  <a:lnTo>
                    <a:pt x="126191" y="240236"/>
                  </a:lnTo>
                  <a:lnTo>
                    <a:pt x="69545" y="220067"/>
                  </a:lnTo>
                  <a:lnTo>
                    <a:pt x="26824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4606" y="450660"/>
              <a:ext cx="197602" cy="202107"/>
            </a:xfrm>
            <a:custGeom>
              <a:avLst/>
              <a:gdLst/>
              <a:ahLst/>
              <a:cxnLst/>
              <a:rect l="0" t="0" r="0" b="0"/>
              <a:pathLst>
                <a:path w="197602" h="202107">
                  <a:moveTo>
                    <a:pt x="8088" y="117878"/>
                  </a:moveTo>
                  <a:lnTo>
                    <a:pt x="63133" y="99920"/>
                  </a:lnTo>
                  <a:lnTo>
                    <a:pt x="122600" y="77140"/>
                  </a:lnTo>
                  <a:lnTo>
                    <a:pt x="138141" y="61168"/>
                  </a:lnTo>
                  <a:lnTo>
                    <a:pt x="143923" y="51995"/>
                  </a:lnTo>
                  <a:lnTo>
                    <a:pt x="147228" y="32445"/>
                  </a:lnTo>
                  <a:lnTo>
                    <a:pt x="146471" y="22318"/>
                  </a:lnTo>
                  <a:lnTo>
                    <a:pt x="142458" y="14397"/>
                  </a:lnTo>
                  <a:lnTo>
                    <a:pt x="128639" y="2477"/>
                  </a:lnTo>
                  <a:lnTo>
                    <a:pt x="120041" y="0"/>
                  </a:lnTo>
                  <a:lnTo>
                    <a:pt x="101128" y="367"/>
                  </a:lnTo>
                  <a:lnTo>
                    <a:pt x="70750" y="12740"/>
                  </a:lnTo>
                  <a:lnTo>
                    <a:pt x="39523" y="31224"/>
                  </a:lnTo>
                  <a:lnTo>
                    <a:pt x="24789" y="47780"/>
                  </a:lnTo>
                  <a:lnTo>
                    <a:pt x="5798" y="87004"/>
                  </a:lnTo>
                  <a:lnTo>
                    <a:pt x="0" y="123678"/>
                  </a:lnTo>
                  <a:lnTo>
                    <a:pt x="3872" y="158591"/>
                  </a:lnTo>
                  <a:lnTo>
                    <a:pt x="8787" y="167247"/>
                  </a:lnTo>
                  <a:lnTo>
                    <a:pt x="23606" y="179984"/>
                  </a:lnTo>
                  <a:lnTo>
                    <a:pt x="57270" y="193732"/>
                  </a:lnTo>
                  <a:lnTo>
                    <a:pt x="111736" y="200452"/>
                  </a:lnTo>
                  <a:lnTo>
                    <a:pt x="168248" y="201780"/>
                  </a:lnTo>
                  <a:lnTo>
                    <a:pt x="197601" y="202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45254" y="150267"/>
              <a:ext cx="457925" cy="470228"/>
            </a:xfrm>
            <a:custGeom>
              <a:avLst/>
              <a:gdLst/>
              <a:ahLst/>
              <a:cxnLst/>
              <a:rect l="0" t="0" r="0" b="0"/>
              <a:pathLst>
                <a:path w="457925" h="470228">
                  <a:moveTo>
                    <a:pt x="260777" y="102416"/>
                  </a:moveTo>
                  <a:lnTo>
                    <a:pt x="257657" y="59725"/>
                  </a:lnTo>
                  <a:lnTo>
                    <a:pt x="255187" y="49389"/>
                  </a:lnTo>
                  <a:lnTo>
                    <a:pt x="243085" y="31665"/>
                  </a:lnTo>
                  <a:lnTo>
                    <a:pt x="226007" y="17159"/>
                  </a:lnTo>
                  <a:lnTo>
                    <a:pt x="206719" y="6813"/>
                  </a:lnTo>
                  <a:lnTo>
                    <a:pt x="164951" y="0"/>
                  </a:lnTo>
                  <a:lnTo>
                    <a:pt x="138639" y="4645"/>
                  </a:lnTo>
                  <a:lnTo>
                    <a:pt x="116416" y="15679"/>
                  </a:lnTo>
                  <a:lnTo>
                    <a:pt x="59924" y="71535"/>
                  </a:lnTo>
                  <a:lnTo>
                    <a:pt x="31249" y="103795"/>
                  </a:lnTo>
                  <a:lnTo>
                    <a:pt x="9894" y="156024"/>
                  </a:lnTo>
                  <a:lnTo>
                    <a:pt x="0" y="211402"/>
                  </a:lnTo>
                  <a:lnTo>
                    <a:pt x="6451" y="274636"/>
                  </a:lnTo>
                  <a:lnTo>
                    <a:pt x="22110" y="330281"/>
                  </a:lnTo>
                  <a:lnTo>
                    <a:pt x="54176" y="386190"/>
                  </a:lnTo>
                  <a:lnTo>
                    <a:pt x="76079" y="416955"/>
                  </a:lnTo>
                  <a:lnTo>
                    <a:pt x="94461" y="433674"/>
                  </a:lnTo>
                  <a:lnTo>
                    <a:pt x="143263" y="455066"/>
                  </a:lnTo>
                  <a:lnTo>
                    <a:pt x="197963" y="467437"/>
                  </a:lnTo>
                  <a:lnTo>
                    <a:pt x="253828" y="470227"/>
                  </a:lnTo>
                  <a:lnTo>
                    <a:pt x="295893" y="459532"/>
                  </a:lnTo>
                  <a:lnTo>
                    <a:pt x="350858" y="433787"/>
                  </a:lnTo>
                  <a:lnTo>
                    <a:pt x="407560" y="385956"/>
                  </a:lnTo>
                  <a:lnTo>
                    <a:pt x="433989" y="349295"/>
                  </a:lnTo>
                  <a:lnTo>
                    <a:pt x="451049" y="308797"/>
                  </a:lnTo>
                  <a:lnTo>
                    <a:pt x="457924" y="261572"/>
                  </a:lnTo>
                  <a:lnTo>
                    <a:pt x="451841" y="202788"/>
                  </a:lnTo>
                  <a:lnTo>
                    <a:pt x="435993" y="145270"/>
                  </a:lnTo>
                  <a:lnTo>
                    <a:pt x="420057" y="118753"/>
                  </a:lnTo>
                  <a:lnTo>
                    <a:pt x="384137" y="81597"/>
                  </a:lnTo>
                  <a:lnTo>
                    <a:pt x="359667" y="65477"/>
                  </a:lnTo>
                  <a:lnTo>
                    <a:pt x="319584" y="54427"/>
                  </a:lnTo>
                  <a:lnTo>
                    <a:pt x="281834" y="49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27444" y="420724"/>
              <a:ext cx="182014" cy="387551"/>
            </a:xfrm>
            <a:custGeom>
              <a:avLst/>
              <a:gdLst/>
              <a:ahLst/>
              <a:cxnLst/>
              <a:rect l="0" t="0" r="0" b="0"/>
              <a:pathLst>
                <a:path w="182014" h="387551">
                  <a:moveTo>
                    <a:pt x="41799" y="137286"/>
                  </a:moveTo>
                  <a:lnTo>
                    <a:pt x="33466" y="191430"/>
                  </a:lnTo>
                  <a:lnTo>
                    <a:pt x="31705" y="251966"/>
                  </a:lnTo>
                  <a:lnTo>
                    <a:pt x="24121" y="311844"/>
                  </a:lnTo>
                  <a:lnTo>
                    <a:pt x="21409" y="368732"/>
                  </a:lnTo>
                  <a:lnTo>
                    <a:pt x="21039" y="387550"/>
                  </a:lnTo>
                  <a:lnTo>
                    <a:pt x="13532" y="336374"/>
                  </a:lnTo>
                  <a:lnTo>
                    <a:pt x="7749" y="278821"/>
                  </a:lnTo>
                  <a:lnTo>
                    <a:pt x="1278" y="227375"/>
                  </a:lnTo>
                  <a:lnTo>
                    <a:pt x="0" y="172152"/>
                  </a:lnTo>
                  <a:lnTo>
                    <a:pt x="2867" y="116184"/>
                  </a:lnTo>
                  <a:lnTo>
                    <a:pt x="8762" y="60068"/>
                  </a:lnTo>
                  <a:lnTo>
                    <a:pt x="15808" y="38236"/>
                  </a:lnTo>
                  <a:lnTo>
                    <a:pt x="39395" y="5157"/>
                  </a:lnTo>
                  <a:lnTo>
                    <a:pt x="47215" y="1237"/>
                  </a:lnTo>
                  <a:lnTo>
                    <a:pt x="65263" y="0"/>
                  </a:lnTo>
                  <a:lnTo>
                    <a:pt x="95155" y="5882"/>
                  </a:lnTo>
                  <a:lnTo>
                    <a:pt x="112696" y="18053"/>
                  </a:lnTo>
                  <a:lnTo>
                    <a:pt x="164468" y="75994"/>
                  </a:lnTo>
                  <a:lnTo>
                    <a:pt x="180051" y="106257"/>
                  </a:lnTo>
                  <a:lnTo>
                    <a:pt x="182013" y="127005"/>
                  </a:lnTo>
                  <a:lnTo>
                    <a:pt x="177816" y="146755"/>
                  </a:lnTo>
                  <a:lnTo>
                    <a:pt x="168152" y="163331"/>
                  </a:lnTo>
                  <a:lnTo>
                    <a:pt x="152938" y="175378"/>
                  </a:lnTo>
                  <a:lnTo>
                    <a:pt x="143967" y="180228"/>
                  </a:lnTo>
                  <a:lnTo>
                    <a:pt x="121522" y="182497"/>
                  </a:lnTo>
                  <a:lnTo>
                    <a:pt x="59095" y="171339"/>
                  </a:lnTo>
                  <a:lnTo>
                    <a:pt x="41799" y="168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73652" y="389319"/>
              <a:ext cx="145936" cy="221334"/>
            </a:xfrm>
            <a:custGeom>
              <a:avLst/>
              <a:gdLst/>
              <a:ahLst/>
              <a:cxnLst/>
              <a:rect l="0" t="0" r="0" b="0"/>
              <a:pathLst>
                <a:path w="145936" h="221334">
                  <a:moveTo>
                    <a:pt x="6161" y="116048"/>
                  </a:moveTo>
                  <a:lnTo>
                    <a:pt x="48853" y="112929"/>
                  </a:lnTo>
                  <a:lnTo>
                    <a:pt x="107059" y="96920"/>
                  </a:lnTo>
                  <a:lnTo>
                    <a:pt x="125484" y="85710"/>
                  </a:lnTo>
                  <a:lnTo>
                    <a:pt x="138353" y="69809"/>
                  </a:lnTo>
                  <a:lnTo>
                    <a:pt x="143422" y="60656"/>
                  </a:lnTo>
                  <a:lnTo>
                    <a:pt x="145935" y="41127"/>
                  </a:lnTo>
                  <a:lnTo>
                    <a:pt x="144967" y="31006"/>
                  </a:lnTo>
                  <a:lnTo>
                    <a:pt x="134533" y="13521"/>
                  </a:lnTo>
                  <a:lnTo>
                    <a:pt x="126837" y="5583"/>
                  </a:lnTo>
                  <a:lnTo>
                    <a:pt x="117028" y="1460"/>
                  </a:lnTo>
                  <a:lnTo>
                    <a:pt x="93650" y="0"/>
                  </a:lnTo>
                  <a:lnTo>
                    <a:pt x="59770" y="11344"/>
                  </a:lnTo>
                  <a:lnTo>
                    <a:pt x="41296" y="29349"/>
                  </a:lnTo>
                  <a:lnTo>
                    <a:pt x="10372" y="73446"/>
                  </a:lnTo>
                  <a:lnTo>
                    <a:pt x="0" y="116554"/>
                  </a:lnTo>
                  <a:lnTo>
                    <a:pt x="2515" y="160782"/>
                  </a:lnTo>
                  <a:lnTo>
                    <a:pt x="13900" y="183113"/>
                  </a:lnTo>
                  <a:lnTo>
                    <a:pt x="21849" y="192344"/>
                  </a:lnTo>
                  <a:lnTo>
                    <a:pt x="43159" y="205719"/>
                  </a:lnTo>
                  <a:lnTo>
                    <a:pt x="68228" y="214394"/>
                  </a:lnTo>
                  <a:lnTo>
                    <a:pt x="121974" y="221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90383" y="400082"/>
              <a:ext cx="115815" cy="223453"/>
            </a:xfrm>
            <a:custGeom>
              <a:avLst/>
              <a:gdLst/>
              <a:ahLst/>
              <a:cxnLst/>
              <a:rect l="0" t="0" r="0" b="0"/>
              <a:pathLst>
                <a:path w="115815" h="223453">
                  <a:moveTo>
                    <a:pt x="0" y="94757"/>
                  </a:moveTo>
                  <a:lnTo>
                    <a:pt x="17958" y="157037"/>
                  </a:lnTo>
                  <a:lnTo>
                    <a:pt x="35149" y="219364"/>
                  </a:lnTo>
                  <a:lnTo>
                    <a:pt x="36301" y="223452"/>
                  </a:lnTo>
                  <a:lnTo>
                    <a:pt x="17184" y="167316"/>
                  </a:lnTo>
                  <a:lnTo>
                    <a:pt x="10673" y="111646"/>
                  </a:lnTo>
                  <a:lnTo>
                    <a:pt x="4852" y="75584"/>
                  </a:lnTo>
                  <a:lnTo>
                    <a:pt x="7226" y="53480"/>
                  </a:lnTo>
                  <a:lnTo>
                    <a:pt x="15300" y="35078"/>
                  </a:lnTo>
                  <a:lnTo>
                    <a:pt x="20728" y="26895"/>
                  </a:lnTo>
                  <a:lnTo>
                    <a:pt x="36119" y="14683"/>
                  </a:lnTo>
                  <a:lnTo>
                    <a:pt x="55827" y="652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71679" y="440376"/>
              <a:ext cx="218788" cy="212391"/>
            </a:xfrm>
            <a:custGeom>
              <a:avLst/>
              <a:gdLst/>
              <a:ahLst/>
              <a:cxnLst/>
              <a:rect l="0" t="0" r="0" b="0"/>
              <a:pathLst>
                <a:path w="218788" h="212391">
                  <a:moveTo>
                    <a:pt x="155616" y="86048"/>
                  </a:moveTo>
                  <a:lnTo>
                    <a:pt x="135373" y="42086"/>
                  </a:lnTo>
                  <a:lnTo>
                    <a:pt x="116213" y="17390"/>
                  </a:lnTo>
                  <a:lnTo>
                    <a:pt x="90129" y="845"/>
                  </a:lnTo>
                  <a:lnTo>
                    <a:pt x="80372" y="0"/>
                  </a:lnTo>
                  <a:lnTo>
                    <a:pt x="60173" y="5301"/>
                  </a:lnTo>
                  <a:lnTo>
                    <a:pt x="42617" y="18575"/>
                  </a:lnTo>
                  <a:lnTo>
                    <a:pt x="28185" y="36173"/>
                  </a:lnTo>
                  <a:lnTo>
                    <a:pt x="5488" y="92002"/>
                  </a:lnTo>
                  <a:lnTo>
                    <a:pt x="0" y="132396"/>
                  </a:lnTo>
                  <a:lnTo>
                    <a:pt x="3963" y="168411"/>
                  </a:lnTo>
                  <a:lnTo>
                    <a:pt x="12565" y="187385"/>
                  </a:lnTo>
                  <a:lnTo>
                    <a:pt x="18135" y="195720"/>
                  </a:lnTo>
                  <a:lnTo>
                    <a:pt x="25357" y="200107"/>
                  </a:lnTo>
                  <a:lnTo>
                    <a:pt x="42741" y="201862"/>
                  </a:lnTo>
                  <a:lnTo>
                    <a:pt x="59046" y="195623"/>
                  </a:lnTo>
                  <a:lnTo>
                    <a:pt x="88577" y="172553"/>
                  </a:lnTo>
                  <a:lnTo>
                    <a:pt x="115771" y="137061"/>
                  </a:lnTo>
                  <a:lnTo>
                    <a:pt x="125429" y="116909"/>
                  </a:lnTo>
                  <a:lnTo>
                    <a:pt x="129642" y="113641"/>
                  </a:lnTo>
                  <a:lnTo>
                    <a:pt x="133621" y="114972"/>
                  </a:lnTo>
                  <a:lnTo>
                    <a:pt x="141161" y="125810"/>
                  </a:lnTo>
                  <a:lnTo>
                    <a:pt x="164938" y="180353"/>
                  </a:lnTo>
                  <a:lnTo>
                    <a:pt x="180816" y="196592"/>
                  </a:lnTo>
                  <a:lnTo>
                    <a:pt x="196452" y="205369"/>
                  </a:lnTo>
                  <a:lnTo>
                    <a:pt x="218787" y="212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77987" y="200041"/>
              <a:ext cx="28293" cy="463255"/>
            </a:xfrm>
            <a:custGeom>
              <a:avLst/>
              <a:gdLst/>
              <a:ahLst/>
              <a:cxnLst/>
              <a:rect l="0" t="0" r="0" b="0"/>
              <a:pathLst>
                <a:path w="28293" h="463255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5567"/>
                  </a:lnTo>
                  <a:lnTo>
                    <a:pt x="6346" y="179575"/>
                  </a:lnTo>
                  <a:lnTo>
                    <a:pt x="6840" y="226430"/>
                  </a:lnTo>
                  <a:lnTo>
                    <a:pt x="7060" y="271431"/>
                  </a:lnTo>
                  <a:lnTo>
                    <a:pt x="10303" y="326869"/>
                  </a:lnTo>
                  <a:lnTo>
                    <a:pt x="16290" y="382631"/>
                  </a:lnTo>
                  <a:lnTo>
                    <a:pt x="25903" y="438166"/>
                  </a:lnTo>
                  <a:lnTo>
                    <a:pt x="2829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16767" y="379025"/>
              <a:ext cx="273741" cy="10530"/>
            </a:xfrm>
            <a:custGeom>
              <a:avLst/>
              <a:gdLst/>
              <a:ahLst/>
              <a:cxnLst/>
              <a:rect l="0" t="0" r="0" b="0"/>
              <a:pathLst>
                <a:path w="273741" h="10530">
                  <a:moveTo>
                    <a:pt x="273740" y="10529"/>
                  </a:moveTo>
                  <a:lnTo>
                    <a:pt x="219596" y="10529"/>
                  </a:lnTo>
                  <a:lnTo>
                    <a:pt x="159060" y="10529"/>
                  </a:lnTo>
                  <a:lnTo>
                    <a:pt x="106418" y="3293"/>
                  </a:lnTo>
                  <a:lnTo>
                    <a:pt x="5217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64207" y="463253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64207" y="326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72178" y="428649"/>
              <a:ext cx="157464" cy="219740"/>
            </a:xfrm>
            <a:custGeom>
              <a:avLst/>
              <a:gdLst/>
              <a:ahLst/>
              <a:cxnLst/>
              <a:rect l="0" t="0" r="0" b="0"/>
              <a:pathLst>
                <a:path w="157464" h="219740">
                  <a:moveTo>
                    <a:pt x="123656" y="13547"/>
                  </a:moveTo>
                  <a:lnTo>
                    <a:pt x="106888" y="2369"/>
                  </a:lnTo>
                  <a:lnTo>
                    <a:pt x="89297" y="0"/>
                  </a:lnTo>
                  <a:lnTo>
                    <a:pt x="79693" y="1007"/>
                  </a:lnTo>
                  <a:lnTo>
                    <a:pt x="62783" y="8364"/>
                  </a:lnTo>
                  <a:lnTo>
                    <a:pt x="32863" y="32151"/>
                  </a:lnTo>
                  <a:lnTo>
                    <a:pt x="17076" y="58054"/>
                  </a:lnTo>
                  <a:lnTo>
                    <a:pt x="2431" y="99418"/>
                  </a:lnTo>
                  <a:lnTo>
                    <a:pt x="0" y="136737"/>
                  </a:lnTo>
                  <a:lnTo>
                    <a:pt x="3577" y="159545"/>
                  </a:lnTo>
                  <a:lnTo>
                    <a:pt x="12186" y="178261"/>
                  </a:lnTo>
                  <a:lnTo>
                    <a:pt x="36776" y="209340"/>
                  </a:lnTo>
                  <a:lnTo>
                    <a:pt x="56577" y="217550"/>
                  </a:lnTo>
                  <a:lnTo>
                    <a:pt x="68408" y="219739"/>
                  </a:lnTo>
                  <a:lnTo>
                    <a:pt x="87793" y="215932"/>
                  </a:lnTo>
                  <a:lnTo>
                    <a:pt x="111860" y="200635"/>
                  </a:lnTo>
                  <a:lnTo>
                    <a:pt x="140953" y="174505"/>
                  </a:lnTo>
                  <a:lnTo>
                    <a:pt x="156597" y="142607"/>
                  </a:lnTo>
                  <a:lnTo>
                    <a:pt x="157463" y="97931"/>
                  </a:lnTo>
                  <a:lnTo>
                    <a:pt x="150311" y="58827"/>
                  </a:lnTo>
                  <a:lnTo>
                    <a:pt x="135193" y="30603"/>
                  </a:lnTo>
                  <a:lnTo>
                    <a:pt x="119425" y="18008"/>
                  </a:lnTo>
                  <a:lnTo>
                    <a:pt x="92070" y="3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01119" y="400368"/>
              <a:ext cx="273742" cy="254842"/>
            </a:xfrm>
            <a:custGeom>
              <a:avLst/>
              <a:gdLst/>
              <a:ahLst/>
              <a:cxnLst/>
              <a:rect l="0" t="0" r="0" b="0"/>
              <a:pathLst>
                <a:path w="273742" h="254842">
                  <a:moveTo>
                    <a:pt x="0" y="83942"/>
                  </a:moveTo>
                  <a:lnTo>
                    <a:pt x="23719" y="127905"/>
                  </a:lnTo>
                  <a:lnTo>
                    <a:pt x="42002" y="190395"/>
                  </a:lnTo>
                  <a:lnTo>
                    <a:pt x="50541" y="245610"/>
                  </a:lnTo>
                  <a:lnTo>
                    <a:pt x="48901" y="252552"/>
                  </a:lnTo>
                  <a:lnTo>
                    <a:pt x="45469" y="254841"/>
                  </a:lnTo>
                  <a:lnTo>
                    <a:pt x="40841" y="254026"/>
                  </a:lnTo>
                  <a:lnTo>
                    <a:pt x="32579" y="237524"/>
                  </a:lnTo>
                  <a:lnTo>
                    <a:pt x="23333" y="184859"/>
                  </a:lnTo>
                  <a:lnTo>
                    <a:pt x="22677" y="130566"/>
                  </a:lnTo>
                  <a:lnTo>
                    <a:pt x="35770" y="74008"/>
                  </a:lnTo>
                  <a:lnTo>
                    <a:pt x="51413" y="36415"/>
                  </a:lnTo>
                  <a:lnTo>
                    <a:pt x="76455" y="6819"/>
                  </a:lnTo>
                  <a:lnTo>
                    <a:pt x="87234" y="2111"/>
                  </a:lnTo>
                  <a:lnTo>
                    <a:pt x="111691" y="0"/>
                  </a:lnTo>
                  <a:lnTo>
                    <a:pt x="131918" y="6080"/>
                  </a:lnTo>
                  <a:lnTo>
                    <a:pt x="163968" y="29048"/>
                  </a:lnTo>
                  <a:lnTo>
                    <a:pt x="214022" y="88890"/>
                  </a:lnTo>
                  <a:lnTo>
                    <a:pt x="243577" y="146147"/>
                  </a:lnTo>
                  <a:lnTo>
                    <a:pt x="262937" y="196509"/>
                  </a:lnTo>
                  <a:lnTo>
                    <a:pt x="273741" y="220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11787" y="365358"/>
              <a:ext cx="271416" cy="290532"/>
            </a:xfrm>
            <a:custGeom>
              <a:avLst/>
              <a:gdLst/>
              <a:ahLst/>
              <a:cxnLst/>
              <a:rect l="0" t="0" r="0" b="0"/>
              <a:pathLst>
                <a:path w="271416" h="290532">
                  <a:moveTo>
                    <a:pt x="194700" y="34724"/>
                  </a:moveTo>
                  <a:lnTo>
                    <a:pt x="183521" y="17957"/>
                  </a:lnTo>
                  <a:lnTo>
                    <a:pt x="165555" y="6605"/>
                  </a:lnTo>
                  <a:lnTo>
                    <a:pt x="143142" y="0"/>
                  </a:lnTo>
                  <a:lnTo>
                    <a:pt x="83969" y="8084"/>
                  </a:lnTo>
                  <a:lnTo>
                    <a:pt x="43217" y="23191"/>
                  </a:lnTo>
                  <a:lnTo>
                    <a:pt x="12686" y="48075"/>
                  </a:lnTo>
                  <a:lnTo>
                    <a:pt x="2671" y="70684"/>
                  </a:lnTo>
                  <a:lnTo>
                    <a:pt x="0" y="83264"/>
                  </a:lnTo>
                  <a:lnTo>
                    <a:pt x="559" y="93990"/>
                  </a:lnTo>
                  <a:lnTo>
                    <a:pt x="7419" y="112147"/>
                  </a:lnTo>
                  <a:lnTo>
                    <a:pt x="24506" y="124897"/>
                  </a:lnTo>
                  <a:lnTo>
                    <a:pt x="47699" y="133293"/>
                  </a:lnTo>
                  <a:lnTo>
                    <a:pt x="108907" y="144714"/>
                  </a:lnTo>
                  <a:lnTo>
                    <a:pt x="160682" y="157793"/>
                  </a:lnTo>
                  <a:lnTo>
                    <a:pt x="212850" y="171642"/>
                  </a:lnTo>
                  <a:lnTo>
                    <a:pt x="234352" y="179804"/>
                  </a:lnTo>
                  <a:lnTo>
                    <a:pt x="251708" y="191231"/>
                  </a:lnTo>
                  <a:lnTo>
                    <a:pt x="264100" y="207228"/>
                  </a:lnTo>
                  <a:lnTo>
                    <a:pt x="269043" y="216407"/>
                  </a:lnTo>
                  <a:lnTo>
                    <a:pt x="271415" y="235965"/>
                  </a:lnTo>
                  <a:lnTo>
                    <a:pt x="270410" y="246094"/>
                  </a:lnTo>
                  <a:lnTo>
                    <a:pt x="259934" y="263587"/>
                  </a:lnTo>
                  <a:lnTo>
                    <a:pt x="243580" y="277991"/>
                  </a:lnTo>
                  <a:lnTo>
                    <a:pt x="224613" y="288292"/>
                  </a:lnTo>
                  <a:lnTo>
                    <a:pt x="198246" y="290531"/>
                  </a:lnTo>
                  <a:lnTo>
                    <a:pt x="139248" y="282436"/>
                  </a:lnTo>
                  <a:lnTo>
                    <a:pt x="89415" y="266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45787" y="281110"/>
              <a:ext cx="492328" cy="371657"/>
            </a:xfrm>
            <a:custGeom>
              <a:avLst/>
              <a:gdLst/>
              <a:ahLst/>
              <a:cxnLst/>
              <a:rect l="0" t="0" r="0" b="0"/>
              <a:pathLst>
                <a:path w="492328" h="371657">
                  <a:moveTo>
                    <a:pt x="108140" y="350599"/>
                  </a:moveTo>
                  <a:lnTo>
                    <a:pt x="108140" y="301669"/>
                  </a:lnTo>
                  <a:lnTo>
                    <a:pt x="108140" y="242538"/>
                  </a:lnTo>
                  <a:lnTo>
                    <a:pt x="116546" y="184628"/>
                  </a:lnTo>
                  <a:lnTo>
                    <a:pt x="129471" y="124316"/>
                  </a:lnTo>
                  <a:lnTo>
                    <a:pt x="143289" y="72325"/>
                  </a:lnTo>
                  <a:lnTo>
                    <a:pt x="160790" y="14477"/>
                  </a:lnTo>
                  <a:lnTo>
                    <a:pt x="164297" y="3685"/>
                  </a:lnTo>
                  <a:lnTo>
                    <a:pt x="168975" y="0"/>
                  </a:lnTo>
                  <a:lnTo>
                    <a:pt x="174433" y="1053"/>
                  </a:lnTo>
                  <a:lnTo>
                    <a:pt x="180412" y="5265"/>
                  </a:lnTo>
                  <a:lnTo>
                    <a:pt x="190174" y="19303"/>
                  </a:lnTo>
                  <a:lnTo>
                    <a:pt x="218032" y="80371"/>
                  </a:lnTo>
                  <a:lnTo>
                    <a:pt x="251909" y="140492"/>
                  </a:lnTo>
                  <a:lnTo>
                    <a:pt x="282526" y="203241"/>
                  </a:lnTo>
                  <a:lnTo>
                    <a:pt x="311812" y="266375"/>
                  </a:lnTo>
                  <a:lnTo>
                    <a:pt x="337891" y="324604"/>
                  </a:lnTo>
                  <a:lnTo>
                    <a:pt x="357798" y="359665"/>
                  </a:lnTo>
                  <a:lnTo>
                    <a:pt x="357637" y="366001"/>
                  </a:lnTo>
                  <a:lnTo>
                    <a:pt x="352850" y="369056"/>
                  </a:lnTo>
                  <a:lnTo>
                    <a:pt x="344980" y="369923"/>
                  </a:lnTo>
                  <a:lnTo>
                    <a:pt x="323757" y="361527"/>
                  </a:lnTo>
                  <a:lnTo>
                    <a:pt x="272004" y="327542"/>
                  </a:lnTo>
                  <a:lnTo>
                    <a:pt x="222787" y="302674"/>
                  </a:lnTo>
                  <a:lnTo>
                    <a:pt x="168524" y="276445"/>
                  </a:lnTo>
                  <a:lnTo>
                    <a:pt x="108726" y="241745"/>
                  </a:lnTo>
                  <a:lnTo>
                    <a:pt x="49938" y="216837"/>
                  </a:lnTo>
                  <a:lnTo>
                    <a:pt x="3837" y="200305"/>
                  </a:lnTo>
                  <a:lnTo>
                    <a:pt x="0" y="196591"/>
                  </a:lnTo>
                  <a:lnTo>
                    <a:pt x="952" y="192945"/>
                  </a:lnTo>
                  <a:lnTo>
                    <a:pt x="5096" y="189344"/>
                  </a:lnTo>
                  <a:lnTo>
                    <a:pt x="33285" y="184277"/>
                  </a:lnTo>
                  <a:lnTo>
                    <a:pt x="85902" y="181395"/>
                  </a:lnTo>
                  <a:lnTo>
                    <a:pt x="134436" y="175033"/>
                  </a:lnTo>
                  <a:lnTo>
                    <a:pt x="185861" y="171458"/>
                  </a:lnTo>
                  <a:lnTo>
                    <a:pt x="238143" y="163510"/>
                  </a:lnTo>
                  <a:lnTo>
                    <a:pt x="290679" y="153746"/>
                  </a:lnTo>
                  <a:lnTo>
                    <a:pt x="342120" y="143444"/>
                  </a:lnTo>
                  <a:lnTo>
                    <a:pt x="402017" y="129482"/>
                  </a:lnTo>
                  <a:lnTo>
                    <a:pt x="464601" y="111951"/>
                  </a:lnTo>
                  <a:lnTo>
                    <a:pt x="486496" y="104933"/>
                  </a:lnTo>
                  <a:lnTo>
                    <a:pt x="491399" y="106104"/>
                  </a:lnTo>
                  <a:lnTo>
                    <a:pt x="492327" y="110393"/>
                  </a:lnTo>
                  <a:lnTo>
                    <a:pt x="490607" y="116762"/>
                  </a:lnTo>
                  <a:lnTo>
                    <a:pt x="479337" y="130079"/>
                  </a:lnTo>
                  <a:lnTo>
                    <a:pt x="420188" y="174785"/>
                  </a:lnTo>
                  <a:lnTo>
                    <a:pt x="367092" y="214355"/>
                  </a:lnTo>
                  <a:lnTo>
                    <a:pt x="305476" y="248731"/>
                  </a:lnTo>
                  <a:lnTo>
                    <a:pt x="251630" y="292818"/>
                  </a:lnTo>
                  <a:lnTo>
                    <a:pt x="198182" y="322201"/>
                  </a:lnTo>
                  <a:lnTo>
                    <a:pt x="140491" y="351987"/>
                  </a:lnTo>
                  <a:lnTo>
                    <a:pt x="87083" y="371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68621" y="663295"/>
              <a:ext cx="5432706" cy="189514"/>
            </a:xfrm>
            <a:custGeom>
              <a:avLst/>
              <a:gdLst/>
              <a:ahLst/>
              <a:cxnLst/>
              <a:rect l="0" t="0" r="0" b="0"/>
              <a:pathLst>
                <a:path w="5432706" h="189514">
                  <a:moveTo>
                    <a:pt x="5432705" y="84228"/>
                  </a:moveTo>
                  <a:lnTo>
                    <a:pt x="5383774" y="81108"/>
                  </a:lnTo>
                  <a:lnTo>
                    <a:pt x="5324644" y="75163"/>
                  </a:lnTo>
                  <a:lnTo>
                    <a:pt x="5270835" y="68544"/>
                  </a:lnTo>
                  <a:lnTo>
                    <a:pt x="5210439" y="64763"/>
                  </a:lnTo>
                  <a:lnTo>
                    <a:pt x="5148855" y="56250"/>
                  </a:lnTo>
                  <a:lnTo>
                    <a:pt x="5096307" y="52541"/>
                  </a:lnTo>
                  <a:lnTo>
                    <a:pt x="5042212" y="44520"/>
                  </a:lnTo>
                  <a:lnTo>
                    <a:pt x="4991400" y="39707"/>
                  </a:lnTo>
                  <a:lnTo>
                    <a:pt x="4933841" y="33992"/>
                  </a:lnTo>
                  <a:lnTo>
                    <a:pt x="4872470" y="26472"/>
                  </a:lnTo>
                  <a:lnTo>
                    <a:pt x="4815287" y="22126"/>
                  </a:lnTo>
                  <a:lnTo>
                    <a:pt x="4755812" y="18149"/>
                  </a:lnTo>
                  <a:lnTo>
                    <a:pt x="4693674" y="12034"/>
                  </a:lnTo>
                  <a:lnTo>
                    <a:pt x="4636340" y="10826"/>
                  </a:lnTo>
                  <a:lnTo>
                    <a:pt x="4576835" y="10587"/>
                  </a:lnTo>
                  <a:lnTo>
                    <a:pt x="4514691" y="4951"/>
                  </a:lnTo>
                  <a:lnTo>
                    <a:pt x="4456186" y="978"/>
                  </a:lnTo>
                  <a:lnTo>
                    <a:pt x="4407801" y="290"/>
                  </a:lnTo>
                  <a:lnTo>
                    <a:pt x="4348938" y="57"/>
                  </a:lnTo>
                  <a:lnTo>
                    <a:pt x="4292250" y="11"/>
                  </a:lnTo>
                  <a:lnTo>
                    <a:pt x="4228757" y="2"/>
                  </a:lnTo>
                  <a:lnTo>
                    <a:pt x="4169941" y="0"/>
                  </a:lnTo>
                  <a:lnTo>
                    <a:pt x="4107674" y="0"/>
                  </a:lnTo>
                  <a:lnTo>
                    <a:pt x="4046284" y="0"/>
                  </a:lnTo>
                  <a:lnTo>
                    <a:pt x="3997400" y="0"/>
                  </a:lnTo>
                  <a:lnTo>
                    <a:pt x="3935248" y="0"/>
                  </a:lnTo>
                  <a:lnTo>
                    <a:pt x="3884302" y="0"/>
                  </a:lnTo>
                  <a:lnTo>
                    <a:pt x="3835281" y="0"/>
                  </a:lnTo>
                  <a:lnTo>
                    <a:pt x="3788001" y="0"/>
                  </a:lnTo>
                  <a:lnTo>
                    <a:pt x="3736948" y="0"/>
                  </a:lnTo>
                  <a:lnTo>
                    <a:pt x="3684777" y="0"/>
                  </a:lnTo>
                  <a:lnTo>
                    <a:pt x="3635393" y="3119"/>
                  </a:lnTo>
                  <a:lnTo>
                    <a:pt x="3588005" y="8333"/>
                  </a:lnTo>
                  <a:lnTo>
                    <a:pt x="3536920" y="9878"/>
                  </a:lnTo>
                  <a:lnTo>
                    <a:pt x="3484739" y="10336"/>
                  </a:lnTo>
                  <a:lnTo>
                    <a:pt x="3435353" y="10471"/>
                  </a:lnTo>
                  <a:lnTo>
                    <a:pt x="3387964" y="10511"/>
                  </a:lnTo>
                  <a:lnTo>
                    <a:pt x="3333759" y="10523"/>
                  </a:lnTo>
                  <a:lnTo>
                    <a:pt x="3276364" y="13646"/>
                  </a:lnTo>
                  <a:lnTo>
                    <a:pt x="3222314" y="18861"/>
                  </a:lnTo>
                  <a:lnTo>
                    <a:pt x="3166135" y="20406"/>
                  </a:lnTo>
                  <a:lnTo>
                    <a:pt x="3111274" y="20864"/>
                  </a:lnTo>
                  <a:lnTo>
                    <a:pt x="3059144" y="21000"/>
                  </a:lnTo>
                  <a:lnTo>
                    <a:pt x="3002364" y="24159"/>
                  </a:lnTo>
                  <a:lnTo>
                    <a:pt x="2948496" y="29385"/>
                  </a:lnTo>
                  <a:lnTo>
                    <a:pt x="2895490" y="30933"/>
                  </a:lnTo>
                  <a:lnTo>
                    <a:pt x="2839620" y="34512"/>
                  </a:lnTo>
                  <a:lnTo>
                    <a:pt x="2781733" y="39861"/>
                  </a:lnTo>
                  <a:lnTo>
                    <a:pt x="2727536" y="41446"/>
                  </a:lnTo>
                  <a:lnTo>
                    <a:pt x="2671313" y="41916"/>
                  </a:lnTo>
                  <a:lnTo>
                    <a:pt x="2613320" y="45175"/>
                  </a:lnTo>
                  <a:lnTo>
                    <a:pt x="2555973" y="50430"/>
                  </a:lnTo>
                  <a:lnTo>
                    <a:pt x="2497647" y="51987"/>
                  </a:lnTo>
                  <a:lnTo>
                    <a:pt x="2440201" y="52448"/>
                  </a:lnTo>
                  <a:lnTo>
                    <a:pt x="2378727" y="52585"/>
                  </a:lnTo>
                  <a:lnTo>
                    <a:pt x="2316058" y="52625"/>
                  </a:lnTo>
                  <a:lnTo>
                    <a:pt x="2256156" y="55757"/>
                  </a:lnTo>
                  <a:lnTo>
                    <a:pt x="2198243" y="60974"/>
                  </a:lnTo>
                  <a:lnTo>
                    <a:pt x="2136630" y="62520"/>
                  </a:lnTo>
                  <a:lnTo>
                    <a:pt x="2093710" y="64051"/>
                  </a:lnTo>
                  <a:lnTo>
                    <a:pt x="2047339" y="68631"/>
                  </a:lnTo>
                  <a:lnTo>
                    <a:pt x="2002553" y="71447"/>
                  </a:lnTo>
                  <a:lnTo>
                    <a:pt x="1959251" y="72698"/>
                  </a:lnTo>
                  <a:lnTo>
                    <a:pt x="1916609" y="73254"/>
                  </a:lnTo>
                  <a:lnTo>
                    <a:pt x="1853141" y="73567"/>
                  </a:lnTo>
                  <a:lnTo>
                    <a:pt x="1795471" y="79249"/>
                  </a:lnTo>
                  <a:lnTo>
                    <a:pt x="1735750" y="82753"/>
                  </a:lnTo>
                  <a:lnTo>
                    <a:pt x="1673601" y="83791"/>
                  </a:lnTo>
                  <a:lnTo>
                    <a:pt x="1610733" y="84098"/>
                  </a:lnTo>
                  <a:lnTo>
                    <a:pt x="1547652" y="84189"/>
                  </a:lnTo>
                  <a:lnTo>
                    <a:pt x="1484507" y="89806"/>
                  </a:lnTo>
                  <a:lnTo>
                    <a:pt x="1421344" y="93289"/>
                  </a:lnTo>
                  <a:lnTo>
                    <a:pt x="1358176" y="94322"/>
                  </a:lnTo>
                  <a:lnTo>
                    <a:pt x="1295005" y="100217"/>
                  </a:lnTo>
                  <a:lnTo>
                    <a:pt x="1231834" y="103783"/>
                  </a:lnTo>
                  <a:lnTo>
                    <a:pt x="1168664" y="110429"/>
                  </a:lnTo>
                  <a:lnTo>
                    <a:pt x="1105493" y="114218"/>
                  </a:lnTo>
                  <a:lnTo>
                    <a:pt x="1047911" y="115341"/>
                  </a:lnTo>
                  <a:lnTo>
                    <a:pt x="988216" y="115673"/>
                  </a:lnTo>
                  <a:lnTo>
                    <a:pt x="926074" y="121361"/>
                  </a:lnTo>
                  <a:lnTo>
                    <a:pt x="863209" y="124866"/>
                  </a:lnTo>
                  <a:lnTo>
                    <a:pt x="800128" y="125905"/>
                  </a:lnTo>
                  <a:lnTo>
                    <a:pt x="736984" y="131801"/>
                  </a:lnTo>
                  <a:lnTo>
                    <a:pt x="673821" y="135368"/>
                  </a:lnTo>
                  <a:lnTo>
                    <a:pt x="610652" y="142015"/>
                  </a:lnTo>
                  <a:lnTo>
                    <a:pt x="547482" y="145804"/>
                  </a:lnTo>
                  <a:lnTo>
                    <a:pt x="484311" y="152515"/>
                  </a:lnTo>
                  <a:lnTo>
                    <a:pt x="421140" y="156324"/>
                  </a:lnTo>
                  <a:lnTo>
                    <a:pt x="363558" y="163041"/>
                  </a:lnTo>
                  <a:lnTo>
                    <a:pt x="303863" y="166852"/>
                  </a:lnTo>
                  <a:lnTo>
                    <a:pt x="241722" y="173570"/>
                  </a:lnTo>
                  <a:lnTo>
                    <a:pt x="178856" y="177380"/>
                  </a:lnTo>
                  <a:lnTo>
                    <a:pt x="115776" y="184098"/>
                  </a:lnTo>
                  <a:lnTo>
                    <a:pt x="63810" y="187908"/>
                  </a:lnTo>
                  <a:lnTo>
                    <a:pt x="36549" y="1888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84683" y="1031792"/>
            <a:ext cx="2538110" cy="810696"/>
            <a:chOff x="2284683" y="1031792"/>
            <a:chExt cx="2538110" cy="810696"/>
          </a:xfrm>
        </p:grpSpPr>
        <p:sp>
          <p:nvSpPr>
            <p:cNvPr id="27" name="Freeform 26"/>
            <p:cNvSpPr/>
            <p:nvPr/>
          </p:nvSpPr>
          <p:spPr>
            <a:xfrm>
              <a:off x="2468131" y="1063378"/>
              <a:ext cx="24671" cy="273742"/>
            </a:xfrm>
            <a:custGeom>
              <a:avLst/>
              <a:gdLst/>
              <a:ahLst/>
              <a:cxnLst/>
              <a:rect l="0" t="0" r="0" b="0"/>
              <a:pathLst>
                <a:path w="24671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0596"/>
                  </a:lnTo>
                  <a:lnTo>
                    <a:pt x="22794" y="196574"/>
                  </a:lnTo>
                  <a:lnTo>
                    <a:pt x="24670" y="236319"/>
                  </a:lnTo>
                  <a:lnTo>
                    <a:pt x="1659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84683" y="1400295"/>
              <a:ext cx="442198" cy="10524"/>
            </a:xfrm>
            <a:custGeom>
              <a:avLst/>
              <a:gdLst/>
              <a:ahLst/>
              <a:cxnLst/>
              <a:rect l="0" t="0" r="0" b="0"/>
              <a:pathLst>
                <a:path w="442198" h="10524">
                  <a:moveTo>
                    <a:pt x="442197" y="10523"/>
                  </a:moveTo>
                  <a:lnTo>
                    <a:pt x="383581" y="1458"/>
                  </a:lnTo>
                  <a:lnTo>
                    <a:pt x="322171" y="284"/>
                  </a:lnTo>
                  <a:lnTo>
                    <a:pt x="260648" y="52"/>
                  </a:lnTo>
                  <a:lnTo>
                    <a:pt x="209810" y="12"/>
                  </a:lnTo>
                  <a:lnTo>
                    <a:pt x="160822" y="0"/>
                  </a:lnTo>
                  <a:lnTo>
                    <a:pt x="102348" y="5585"/>
                  </a:lnTo>
                  <a:lnTo>
                    <a:pt x="46907" y="9548"/>
                  </a:lnTo>
                  <a:lnTo>
                    <a:pt x="0" y="10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58617" y="1558217"/>
              <a:ext cx="10337" cy="284271"/>
            </a:xfrm>
            <a:custGeom>
              <a:avLst/>
              <a:gdLst/>
              <a:ahLst/>
              <a:cxnLst/>
              <a:rect l="0" t="0" r="0" b="0"/>
              <a:pathLst>
                <a:path w="10337" h="284271">
                  <a:moveTo>
                    <a:pt x="10336" y="0"/>
                  </a:moveTo>
                  <a:lnTo>
                    <a:pt x="7216" y="42692"/>
                  </a:lnTo>
                  <a:lnTo>
                    <a:pt x="783" y="103238"/>
                  </a:lnTo>
                  <a:lnTo>
                    <a:pt x="0" y="158216"/>
                  </a:lnTo>
                  <a:lnTo>
                    <a:pt x="7069" y="220920"/>
                  </a:lnTo>
                  <a:lnTo>
                    <a:pt x="1033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74745" y="1610860"/>
              <a:ext cx="173152" cy="129423"/>
            </a:xfrm>
            <a:custGeom>
              <a:avLst/>
              <a:gdLst/>
              <a:ahLst/>
              <a:cxnLst/>
              <a:rect l="0" t="0" r="0" b="0"/>
              <a:pathLst>
                <a:path w="173152" h="129423">
                  <a:moveTo>
                    <a:pt x="173151" y="63171"/>
                  </a:moveTo>
                  <a:lnTo>
                    <a:pt x="119276" y="81129"/>
                  </a:lnTo>
                  <a:lnTo>
                    <a:pt x="89728" y="92538"/>
                  </a:lnTo>
                  <a:lnTo>
                    <a:pt x="35273" y="121867"/>
                  </a:lnTo>
                  <a:lnTo>
                    <a:pt x="14776" y="129422"/>
                  </a:lnTo>
                  <a:lnTo>
                    <a:pt x="7906" y="127226"/>
                  </a:lnTo>
                  <a:lnTo>
                    <a:pt x="3326" y="121082"/>
                  </a:lnTo>
                  <a:lnTo>
                    <a:pt x="273" y="112307"/>
                  </a:lnTo>
                  <a:lnTo>
                    <a:pt x="0" y="93198"/>
                  </a:lnTo>
                  <a:lnTo>
                    <a:pt x="4948" y="74176"/>
                  </a:lnTo>
                  <a:lnTo>
                    <a:pt x="35782" y="16076"/>
                  </a:lnTo>
                  <a:lnTo>
                    <a:pt x="468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53264" y="1358176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86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26922" y="1463461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193225" y="10528"/>
                  </a:lnTo>
                  <a:lnTo>
                    <a:pt x="145379" y="7409"/>
                  </a:lnTo>
                  <a:lnTo>
                    <a:pt x="94158" y="2195"/>
                  </a:lnTo>
                  <a:lnTo>
                    <a:pt x="4505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88895" y="1375306"/>
              <a:ext cx="235048" cy="295764"/>
            </a:xfrm>
            <a:custGeom>
              <a:avLst/>
              <a:gdLst/>
              <a:ahLst/>
              <a:cxnLst/>
              <a:rect l="0" t="0" r="0" b="0"/>
              <a:pathLst>
                <a:path w="235048" h="295764">
                  <a:moveTo>
                    <a:pt x="17094" y="67098"/>
                  </a:moveTo>
                  <a:lnTo>
                    <a:pt x="11505" y="83865"/>
                  </a:lnTo>
                  <a:lnTo>
                    <a:pt x="15550" y="142543"/>
                  </a:lnTo>
                  <a:lnTo>
                    <a:pt x="16789" y="197294"/>
                  </a:lnTo>
                  <a:lnTo>
                    <a:pt x="17034" y="254339"/>
                  </a:lnTo>
                  <a:lnTo>
                    <a:pt x="15907" y="294282"/>
                  </a:lnTo>
                  <a:lnTo>
                    <a:pt x="13963" y="295763"/>
                  </a:lnTo>
                  <a:lnTo>
                    <a:pt x="11497" y="293241"/>
                  </a:lnTo>
                  <a:lnTo>
                    <a:pt x="304" y="247165"/>
                  </a:lnTo>
                  <a:lnTo>
                    <a:pt x="0" y="184858"/>
                  </a:lnTo>
                  <a:lnTo>
                    <a:pt x="10858" y="127144"/>
                  </a:lnTo>
                  <a:lnTo>
                    <a:pt x="27726" y="68073"/>
                  </a:lnTo>
                  <a:lnTo>
                    <a:pt x="35857" y="47644"/>
                  </a:lnTo>
                  <a:lnTo>
                    <a:pt x="47270" y="30765"/>
                  </a:lnTo>
                  <a:lnTo>
                    <a:pt x="63261" y="18585"/>
                  </a:lnTo>
                  <a:lnTo>
                    <a:pt x="102123" y="1233"/>
                  </a:lnTo>
                  <a:lnTo>
                    <a:pt x="122735" y="0"/>
                  </a:lnTo>
                  <a:lnTo>
                    <a:pt x="142425" y="4521"/>
                  </a:lnTo>
                  <a:lnTo>
                    <a:pt x="158974" y="14330"/>
                  </a:lnTo>
                  <a:lnTo>
                    <a:pt x="181445" y="38595"/>
                  </a:lnTo>
                  <a:lnTo>
                    <a:pt x="209448" y="98954"/>
                  </a:lnTo>
                  <a:lnTo>
                    <a:pt x="227576" y="159695"/>
                  </a:lnTo>
                  <a:lnTo>
                    <a:pt x="235047" y="195919"/>
                  </a:lnTo>
                  <a:lnTo>
                    <a:pt x="234141" y="236288"/>
                  </a:lnTo>
                  <a:lnTo>
                    <a:pt x="227664" y="277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37699" y="136870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69285" y="1463461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10528"/>
                  </a:moveTo>
                  <a:lnTo>
                    <a:pt x="88864" y="2195"/>
                  </a:lnTo>
                  <a:lnTo>
                    <a:pt x="2729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53596" y="1031792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064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27253" y="133711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04596" y="11992"/>
                  </a:lnTo>
                  <a:lnTo>
                    <a:pt x="143187" y="10817"/>
                  </a:lnTo>
                  <a:lnTo>
                    <a:pt x="87902" y="7466"/>
                  </a:lnTo>
                  <a:lnTo>
                    <a:pt x="31662" y="14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10832" y="1438226"/>
              <a:ext cx="211961" cy="263338"/>
            </a:xfrm>
            <a:custGeom>
              <a:avLst/>
              <a:gdLst/>
              <a:ahLst/>
              <a:cxnLst/>
              <a:rect l="0" t="0" r="0" b="0"/>
              <a:pathLst>
                <a:path w="211961" h="263338">
                  <a:moveTo>
                    <a:pt x="11178" y="35763"/>
                  </a:moveTo>
                  <a:lnTo>
                    <a:pt x="0" y="24585"/>
                  </a:lnTo>
                  <a:lnTo>
                    <a:pt x="216" y="20122"/>
                  </a:lnTo>
                  <a:lnTo>
                    <a:pt x="3870" y="15977"/>
                  </a:lnTo>
                  <a:lnTo>
                    <a:pt x="34951" y="919"/>
                  </a:lnTo>
                  <a:lnTo>
                    <a:pt x="54499" y="0"/>
                  </a:lnTo>
                  <a:lnTo>
                    <a:pt x="95645" y="8942"/>
                  </a:lnTo>
                  <a:lnTo>
                    <a:pt x="121473" y="24177"/>
                  </a:lnTo>
                  <a:lnTo>
                    <a:pt x="126822" y="32718"/>
                  </a:lnTo>
                  <a:lnTo>
                    <a:pt x="132765" y="54687"/>
                  </a:lnTo>
                  <a:lnTo>
                    <a:pt x="132011" y="64757"/>
                  </a:lnTo>
                  <a:lnTo>
                    <a:pt x="124933" y="82184"/>
                  </a:lnTo>
                  <a:lnTo>
                    <a:pt x="110868" y="94609"/>
                  </a:lnTo>
                  <a:lnTo>
                    <a:pt x="102205" y="99561"/>
                  </a:lnTo>
                  <a:lnTo>
                    <a:pt x="101109" y="102861"/>
                  </a:lnTo>
                  <a:lnTo>
                    <a:pt x="105057" y="105062"/>
                  </a:lnTo>
                  <a:lnTo>
                    <a:pt x="139426" y="114183"/>
                  </a:lnTo>
                  <a:lnTo>
                    <a:pt x="164081" y="129449"/>
                  </a:lnTo>
                  <a:lnTo>
                    <a:pt x="200491" y="165546"/>
                  </a:lnTo>
                  <a:lnTo>
                    <a:pt x="207577" y="174928"/>
                  </a:lnTo>
                  <a:lnTo>
                    <a:pt x="211131" y="184691"/>
                  </a:lnTo>
                  <a:lnTo>
                    <a:pt x="211960" y="204899"/>
                  </a:lnTo>
                  <a:lnTo>
                    <a:pt x="205309" y="222459"/>
                  </a:lnTo>
                  <a:lnTo>
                    <a:pt x="193385" y="238062"/>
                  </a:lnTo>
                  <a:lnTo>
                    <a:pt x="176387" y="252796"/>
                  </a:lnTo>
                  <a:lnTo>
                    <a:pt x="154014" y="260904"/>
                  </a:lnTo>
                  <a:lnTo>
                    <a:pt x="129643" y="263337"/>
                  </a:lnTo>
                  <a:lnTo>
                    <a:pt x="74698" y="252356"/>
                  </a:lnTo>
                  <a:lnTo>
                    <a:pt x="48456" y="236939"/>
                  </a:lnTo>
                  <a:lnTo>
                    <a:pt x="21706" y="214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65418" y="1000207"/>
            <a:ext cx="2215225" cy="754172"/>
            <a:chOff x="5965418" y="1000207"/>
            <a:chExt cx="2215225" cy="754172"/>
          </a:xfrm>
        </p:grpSpPr>
        <p:sp>
          <p:nvSpPr>
            <p:cNvPr id="40" name="Freeform 39"/>
            <p:cNvSpPr/>
            <p:nvPr/>
          </p:nvSpPr>
          <p:spPr>
            <a:xfrm>
              <a:off x="5965418" y="1034719"/>
              <a:ext cx="445220" cy="516886"/>
            </a:xfrm>
            <a:custGeom>
              <a:avLst/>
              <a:gdLst/>
              <a:ahLst/>
              <a:cxnLst/>
              <a:rect l="0" t="0" r="0" b="0"/>
              <a:pathLst>
                <a:path w="445220" h="516886">
                  <a:moveTo>
                    <a:pt x="277981" y="18130"/>
                  </a:moveTo>
                  <a:lnTo>
                    <a:pt x="261213" y="6952"/>
                  </a:lnTo>
                  <a:lnTo>
                    <a:pt x="228429" y="0"/>
                  </a:lnTo>
                  <a:lnTo>
                    <a:pt x="194669" y="3530"/>
                  </a:lnTo>
                  <a:lnTo>
                    <a:pt x="141231" y="26852"/>
                  </a:lnTo>
                  <a:lnTo>
                    <a:pt x="112680" y="41771"/>
                  </a:lnTo>
                  <a:lnTo>
                    <a:pt x="67609" y="83028"/>
                  </a:lnTo>
                  <a:lnTo>
                    <a:pt x="29295" y="139760"/>
                  </a:lnTo>
                  <a:lnTo>
                    <a:pt x="9232" y="201297"/>
                  </a:lnTo>
                  <a:lnTo>
                    <a:pt x="0" y="244237"/>
                  </a:lnTo>
                  <a:lnTo>
                    <a:pt x="3450" y="307262"/>
                  </a:lnTo>
                  <a:lnTo>
                    <a:pt x="12489" y="361159"/>
                  </a:lnTo>
                  <a:lnTo>
                    <a:pt x="34557" y="423221"/>
                  </a:lnTo>
                  <a:lnTo>
                    <a:pt x="83691" y="485839"/>
                  </a:lnTo>
                  <a:lnTo>
                    <a:pt x="111230" y="503111"/>
                  </a:lnTo>
                  <a:lnTo>
                    <a:pt x="141615" y="515638"/>
                  </a:lnTo>
                  <a:lnTo>
                    <a:pt x="162392" y="516885"/>
                  </a:lnTo>
                  <a:lnTo>
                    <a:pt x="222075" y="503910"/>
                  </a:lnTo>
                  <a:lnTo>
                    <a:pt x="283140" y="473634"/>
                  </a:lnTo>
                  <a:lnTo>
                    <a:pt x="345620" y="423122"/>
                  </a:lnTo>
                  <a:lnTo>
                    <a:pt x="391264" y="372240"/>
                  </a:lnTo>
                  <a:lnTo>
                    <a:pt x="421370" y="319185"/>
                  </a:lnTo>
                  <a:lnTo>
                    <a:pt x="440272" y="263645"/>
                  </a:lnTo>
                  <a:lnTo>
                    <a:pt x="445219" y="207613"/>
                  </a:lnTo>
                  <a:lnTo>
                    <a:pt x="440607" y="151485"/>
                  </a:lnTo>
                  <a:lnTo>
                    <a:pt x="426122" y="114965"/>
                  </a:lnTo>
                  <a:lnTo>
                    <a:pt x="407013" y="87506"/>
                  </a:lnTo>
                  <a:lnTo>
                    <a:pt x="380943" y="64552"/>
                  </a:lnTo>
                  <a:lnTo>
                    <a:pt x="343033" y="45411"/>
                  </a:lnTo>
                  <a:lnTo>
                    <a:pt x="320095" y="39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64523" y="1290450"/>
              <a:ext cx="196638" cy="463929"/>
            </a:xfrm>
            <a:custGeom>
              <a:avLst/>
              <a:gdLst/>
              <a:ahLst/>
              <a:cxnLst/>
              <a:rect l="0" t="0" r="0" b="0"/>
              <a:pathLst>
                <a:path w="196638" h="463929">
                  <a:moveTo>
                    <a:pt x="21031" y="173011"/>
                  </a:moveTo>
                  <a:lnTo>
                    <a:pt x="30096" y="231628"/>
                  </a:lnTo>
                  <a:lnTo>
                    <a:pt x="31270" y="286971"/>
                  </a:lnTo>
                  <a:lnTo>
                    <a:pt x="30304" y="335978"/>
                  </a:lnTo>
                  <a:lnTo>
                    <a:pt x="24299" y="386374"/>
                  </a:lnTo>
                  <a:lnTo>
                    <a:pt x="21677" y="445917"/>
                  </a:lnTo>
                  <a:lnTo>
                    <a:pt x="21318" y="463928"/>
                  </a:lnTo>
                  <a:lnTo>
                    <a:pt x="12715" y="400880"/>
                  </a:lnTo>
                  <a:lnTo>
                    <a:pt x="10939" y="347743"/>
                  </a:lnTo>
                  <a:lnTo>
                    <a:pt x="3353" y="291017"/>
                  </a:lnTo>
                  <a:lnTo>
                    <a:pt x="642" y="227819"/>
                  </a:lnTo>
                  <a:lnTo>
                    <a:pt x="106" y="169929"/>
                  </a:lnTo>
                  <a:lnTo>
                    <a:pt x="0" y="113434"/>
                  </a:lnTo>
                  <a:lnTo>
                    <a:pt x="3099" y="60333"/>
                  </a:lnTo>
                  <a:lnTo>
                    <a:pt x="14629" y="15703"/>
                  </a:lnTo>
                  <a:lnTo>
                    <a:pt x="21443" y="8477"/>
                  </a:lnTo>
                  <a:lnTo>
                    <a:pt x="41492" y="449"/>
                  </a:lnTo>
                  <a:lnTo>
                    <a:pt x="62880" y="0"/>
                  </a:lnTo>
                  <a:lnTo>
                    <a:pt x="105207" y="9244"/>
                  </a:lnTo>
                  <a:lnTo>
                    <a:pt x="168426" y="43879"/>
                  </a:lnTo>
                  <a:lnTo>
                    <a:pt x="183246" y="63756"/>
                  </a:lnTo>
                  <a:lnTo>
                    <a:pt x="192562" y="88188"/>
                  </a:lnTo>
                  <a:lnTo>
                    <a:pt x="196637" y="127081"/>
                  </a:lnTo>
                  <a:lnTo>
                    <a:pt x="193445" y="150258"/>
                  </a:lnTo>
                  <a:lnTo>
                    <a:pt x="188616" y="159012"/>
                  </a:lnTo>
                  <a:lnTo>
                    <a:pt x="173892" y="171858"/>
                  </a:lnTo>
                  <a:lnTo>
                    <a:pt x="145872" y="185667"/>
                  </a:lnTo>
                  <a:lnTo>
                    <a:pt x="83080" y="192961"/>
                  </a:lnTo>
                  <a:lnTo>
                    <a:pt x="31560" y="194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71153" y="1268132"/>
              <a:ext cx="191708" cy="226915"/>
            </a:xfrm>
            <a:custGeom>
              <a:avLst/>
              <a:gdLst/>
              <a:ahLst/>
              <a:cxnLst/>
              <a:rect l="0" t="0" r="0" b="0"/>
              <a:pathLst>
                <a:path w="191708" h="226915">
                  <a:moveTo>
                    <a:pt x="46028" y="132158"/>
                  </a:moveTo>
                  <a:lnTo>
                    <a:pt x="73584" y="124922"/>
                  </a:lnTo>
                  <a:lnTo>
                    <a:pt x="114374" y="120265"/>
                  </a:lnTo>
                  <a:lnTo>
                    <a:pt x="148557" y="105107"/>
                  </a:lnTo>
                  <a:lnTo>
                    <a:pt x="174023" y="84628"/>
                  </a:lnTo>
                  <a:lnTo>
                    <a:pt x="189092" y="66580"/>
                  </a:lnTo>
                  <a:lnTo>
                    <a:pt x="191707" y="56854"/>
                  </a:lnTo>
                  <a:lnTo>
                    <a:pt x="188374" y="36688"/>
                  </a:lnTo>
                  <a:lnTo>
                    <a:pt x="175973" y="19147"/>
                  </a:lnTo>
                  <a:lnTo>
                    <a:pt x="167753" y="11194"/>
                  </a:lnTo>
                  <a:lnTo>
                    <a:pt x="146142" y="2357"/>
                  </a:lnTo>
                  <a:lnTo>
                    <a:pt x="133828" y="0"/>
                  </a:lnTo>
                  <a:lnTo>
                    <a:pt x="107667" y="3621"/>
                  </a:lnTo>
                  <a:lnTo>
                    <a:pt x="58333" y="19420"/>
                  </a:lnTo>
                  <a:lnTo>
                    <a:pt x="39409" y="32919"/>
                  </a:lnTo>
                  <a:lnTo>
                    <a:pt x="24369" y="51787"/>
                  </a:lnTo>
                  <a:lnTo>
                    <a:pt x="1249" y="109991"/>
                  </a:lnTo>
                  <a:lnTo>
                    <a:pt x="0" y="131665"/>
                  </a:lnTo>
                  <a:lnTo>
                    <a:pt x="1304" y="142357"/>
                  </a:lnTo>
                  <a:lnTo>
                    <a:pt x="12113" y="163597"/>
                  </a:lnTo>
                  <a:lnTo>
                    <a:pt x="42058" y="200239"/>
                  </a:lnTo>
                  <a:lnTo>
                    <a:pt x="69029" y="217191"/>
                  </a:lnTo>
                  <a:lnTo>
                    <a:pt x="122885" y="224994"/>
                  </a:lnTo>
                  <a:lnTo>
                    <a:pt x="161842" y="226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08867" y="1273948"/>
              <a:ext cx="113641" cy="232820"/>
            </a:xfrm>
            <a:custGeom>
              <a:avLst/>
              <a:gdLst/>
              <a:ahLst/>
              <a:cxnLst/>
              <a:rect l="0" t="0" r="0" b="0"/>
              <a:pathLst>
                <a:path w="113641" h="232820">
                  <a:moveTo>
                    <a:pt x="8355" y="115813"/>
                  </a:moveTo>
                  <a:lnTo>
                    <a:pt x="11475" y="158505"/>
                  </a:lnTo>
                  <a:lnTo>
                    <a:pt x="22928" y="189684"/>
                  </a:lnTo>
                  <a:lnTo>
                    <a:pt x="42170" y="231661"/>
                  </a:lnTo>
                  <a:lnTo>
                    <a:pt x="43767" y="232819"/>
                  </a:lnTo>
                  <a:lnTo>
                    <a:pt x="42421" y="218509"/>
                  </a:lnTo>
                  <a:lnTo>
                    <a:pt x="20482" y="159781"/>
                  </a:lnTo>
                  <a:lnTo>
                    <a:pt x="2717" y="97123"/>
                  </a:lnTo>
                  <a:lnTo>
                    <a:pt x="0" y="69682"/>
                  </a:lnTo>
                  <a:lnTo>
                    <a:pt x="5032" y="48127"/>
                  </a:lnTo>
                  <a:lnTo>
                    <a:pt x="9649" y="39104"/>
                  </a:lnTo>
                  <a:lnTo>
                    <a:pt x="24139" y="25958"/>
                  </a:lnTo>
                  <a:lnTo>
                    <a:pt x="62036" y="7987"/>
                  </a:lnTo>
                  <a:lnTo>
                    <a:pt x="1136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50314" y="1334012"/>
              <a:ext cx="266993" cy="203149"/>
            </a:xfrm>
            <a:custGeom>
              <a:avLst/>
              <a:gdLst/>
              <a:ahLst/>
              <a:cxnLst/>
              <a:rect l="0" t="0" r="0" b="0"/>
              <a:pathLst>
                <a:path w="266993" h="203149">
                  <a:moveTo>
                    <a:pt x="172235" y="97863"/>
                  </a:moveTo>
                  <a:lnTo>
                    <a:pt x="157581" y="44836"/>
                  </a:lnTo>
                  <a:lnTo>
                    <a:pt x="144666" y="27112"/>
                  </a:lnTo>
                  <a:lnTo>
                    <a:pt x="127226" y="12606"/>
                  </a:lnTo>
                  <a:lnTo>
                    <a:pt x="107778" y="2259"/>
                  </a:lnTo>
                  <a:lnTo>
                    <a:pt x="84316" y="0"/>
                  </a:lnTo>
                  <a:lnTo>
                    <a:pt x="59460" y="4066"/>
                  </a:lnTo>
                  <a:lnTo>
                    <a:pt x="36715" y="13672"/>
                  </a:lnTo>
                  <a:lnTo>
                    <a:pt x="21147" y="28859"/>
                  </a:lnTo>
                  <a:lnTo>
                    <a:pt x="5805" y="60260"/>
                  </a:lnTo>
                  <a:lnTo>
                    <a:pt x="0" y="85830"/>
                  </a:lnTo>
                  <a:lnTo>
                    <a:pt x="5805" y="137254"/>
                  </a:lnTo>
                  <a:lnTo>
                    <a:pt x="8640" y="148690"/>
                  </a:lnTo>
                  <a:lnTo>
                    <a:pt x="21147" y="167636"/>
                  </a:lnTo>
                  <a:lnTo>
                    <a:pt x="29395" y="175964"/>
                  </a:lnTo>
                  <a:lnTo>
                    <a:pt x="38404" y="180346"/>
                  </a:lnTo>
                  <a:lnTo>
                    <a:pt x="57773" y="182095"/>
                  </a:lnTo>
                  <a:lnTo>
                    <a:pt x="88407" y="170914"/>
                  </a:lnTo>
                  <a:lnTo>
                    <a:pt x="114122" y="147194"/>
                  </a:lnTo>
                  <a:lnTo>
                    <a:pt x="130970" y="117939"/>
                  </a:lnTo>
                  <a:lnTo>
                    <a:pt x="143371" y="81455"/>
                  </a:lnTo>
                  <a:lnTo>
                    <a:pt x="145973" y="78735"/>
                  </a:lnTo>
                  <a:lnTo>
                    <a:pt x="147708" y="82772"/>
                  </a:lnTo>
                  <a:lnTo>
                    <a:pt x="162327" y="140501"/>
                  </a:lnTo>
                  <a:lnTo>
                    <a:pt x="165630" y="150855"/>
                  </a:lnTo>
                  <a:lnTo>
                    <a:pt x="178657" y="168598"/>
                  </a:lnTo>
                  <a:lnTo>
                    <a:pt x="196146" y="183113"/>
                  </a:lnTo>
                  <a:lnTo>
                    <a:pt x="225724" y="196692"/>
                  </a:lnTo>
                  <a:lnTo>
                    <a:pt x="266992" y="203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70023" y="1000207"/>
              <a:ext cx="20983" cy="526426"/>
            </a:xfrm>
            <a:custGeom>
              <a:avLst/>
              <a:gdLst/>
              <a:ahLst/>
              <a:cxnLst/>
              <a:rect l="0" t="0" r="0" b="0"/>
              <a:pathLst>
                <a:path w="20983" h="526426">
                  <a:moveTo>
                    <a:pt x="20982" y="0"/>
                  </a:moveTo>
                  <a:lnTo>
                    <a:pt x="4194" y="62280"/>
                  </a:lnTo>
                  <a:lnTo>
                    <a:pt x="768" y="125689"/>
                  </a:lnTo>
                  <a:lnTo>
                    <a:pt x="175" y="183080"/>
                  </a:lnTo>
                  <a:lnTo>
                    <a:pt x="0" y="232840"/>
                  </a:lnTo>
                  <a:lnTo>
                    <a:pt x="5529" y="290878"/>
                  </a:lnTo>
                  <a:lnTo>
                    <a:pt x="9480" y="344543"/>
                  </a:lnTo>
                  <a:lnTo>
                    <a:pt x="10261" y="403323"/>
                  </a:lnTo>
                  <a:lnTo>
                    <a:pt x="10414" y="465324"/>
                  </a:lnTo>
                  <a:lnTo>
                    <a:pt x="20982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33077" y="1215716"/>
              <a:ext cx="273743" cy="26647"/>
            </a:xfrm>
            <a:custGeom>
              <a:avLst/>
              <a:gdLst/>
              <a:ahLst/>
              <a:cxnLst/>
              <a:rect l="0" t="0" r="0" b="0"/>
              <a:pathLst>
                <a:path w="273743" h="26647">
                  <a:moveTo>
                    <a:pt x="273742" y="5589"/>
                  </a:moveTo>
                  <a:lnTo>
                    <a:pt x="256974" y="0"/>
                  </a:lnTo>
                  <a:lnTo>
                    <a:pt x="203055" y="3272"/>
                  </a:lnTo>
                  <a:lnTo>
                    <a:pt x="153232" y="6073"/>
                  </a:lnTo>
                  <a:lnTo>
                    <a:pt x="101424" y="12621"/>
                  </a:lnTo>
                  <a:lnTo>
                    <a:pt x="51369" y="1625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48933" y="138976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8332" y="153980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80518" y="1231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50872" y="1337119"/>
              <a:ext cx="168892" cy="202486"/>
            </a:xfrm>
            <a:custGeom>
              <a:avLst/>
              <a:gdLst/>
              <a:ahLst/>
              <a:cxnLst/>
              <a:rect l="0" t="0" r="0" b="0"/>
              <a:pathLst>
                <a:path w="168892" h="202486">
                  <a:moveTo>
                    <a:pt x="108631" y="0"/>
                  </a:moveTo>
                  <a:lnTo>
                    <a:pt x="86274" y="0"/>
                  </a:lnTo>
                  <a:lnTo>
                    <a:pt x="69058" y="6239"/>
                  </a:lnTo>
                  <a:lnTo>
                    <a:pt x="38943" y="29308"/>
                  </a:lnTo>
                  <a:lnTo>
                    <a:pt x="11633" y="64801"/>
                  </a:lnTo>
                  <a:lnTo>
                    <a:pt x="1960" y="84952"/>
                  </a:lnTo>
                  <a:lnTo>
                    <a:pt x="0" y="105607"/>
                  </a:lnTo>
                  <a:lnTo>
                    <a:pt x="8274" y="147462"/>
                  </a:lnTo>
                  <a:lnTo>
                    <a:pt x="23393" y="179003"/>
                  </a:lnTo>
                  <a:lnTo>
                    <a:pt x="39162" y="193811"/>
                  </a:lnTo>
                  <a:lnTo>
                    <a:pt x="48280" y="199397"/>
                  </a:lnTo>
                  <a:lnTo>
                    <a:pt x="70890" y="202485"/>
                  </a:lnTo>
                  <a:lnTo>
                    <a:pt x="117943" y="194935"/>
                  </a:lnTo>
                  <a:lnTo>
                    <a:pt x="144795" y="179941"/>
                  </a:lnTo>
                  <a:lnTo>
                    <a:pt x="157069" y="164201"/>
                  </a:lnTo>
                  <a:lnTo>
                    <a:pt x="161979" y="155091"/>
                  </a:lnTo>
                  <a:lnTo>
                    <a:pt x="168891" y="114323"/>
                  </a:lnTo>
                  <a:lnTo>
                    <a:pt x="162821" y="64956"/>
                  </a:lnTo>
                  <a:lnTo>
                    <a:pt x="156892" y="42907"/>
                  </a:lnTo>
                  <a:lnTo>
                    <a:pt x="144118" y="24529"/>
                  </a:lnTo>
                  <a:lnTo>
                    <a:pt x="123434" y="726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79862" y="1305435"/>
              <a:ext cx="174439" cy="263312"/>
            </a:xfrm>
            <a:custGeom>
              <a:avLst/>
              <a:gdLst/>
              <a:ahLst/>
              <a:cxnLst/>
              <a:rect l="0" t="0" r="0" b="0"/>
              <a:pathLst>
                <a:path w="174439" h="263312">
                  <a:moveTo>
                    <a:pt x="5983" y="94855"/>
                  </a:moveTo>
                  <a:lnTo>
                    <a:pt x="9102" y="137546"/>
                  </a:lnTo>
                  <a:lnTo>
                    <a:pt x="15047" y="190375"/>
                  </a:lnTo>
                  <a:lnTo>
                    <a:pt x="16077" y="234421"/>
                  </a:lnTo>
                  <a:lnTo>
                    <a:pt x="15052" y="239372"/>
                  </a:lnTo>
                  <a:lnTo>
                    <a:pt x="13198" y="237993"/>
                  </a:lnTo>
                  <a:lnTo>
                    <a:pt x="10793" y="232394"/>
                  </a:lnTo>
                  <a:lnTo>
                    <a:pt x="6933" y="181381"/>
                  </a:lnTo>
                  <a:lnTo>
                    <a:pt x="3051" y="118099"/>
                  </a:lnTo>
                  <a:lnTo>
                    <a:pt x="0" y="89978"/>
                  </a:lnTo>
                  <a:lnTo>
                    <a:pt x="10553" y="32428"/>
                  </a:lnTo>
                  <a:lnTo>
                    <a:pt x="23221" y="14077"/>
                  </a:lnTo>
                  <a:lnTo>
                    <a:pt x="31513" y="5908"/>
                  </a:lnTo>
                  <a:lnTo>
                    <a:pt x="40550" y="1632"/>
                  </a:lnTo>
                  <a:lnTo>
                    <a:pt x="59951" y="0"/>
                  </a:lnTo>
                  <a:lnTo>
                    <a:pt x="80271" y="9413"/>
                  </a:lnTo>
                  <a:lnTo>
                    <a:pt x="116323" y="38463"/>
                  </a:lnTo>
                  <a:lnTo>
                    <a:pt x="138762" y="70867"/>
                  </a:lnTo>
                  <a:lnTo>
                    <a:pt x="158900" y="123738"/>
                  </a:lnTo>
                  <a:lnTo>
                    <a:pt x="171022" y="182362"/>
                  </a:lnTo>
                  <a:lnTo>
                    <a:pt x="173426" y="226458"/>
                  </a:lnTo>
                  <a:lnTo>
                    <a:pt x="174438" y="263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59585" y="1273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70114" y="145293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792498" y="1247302"/>
            <a:ext cx="558826" cy="455719"/>
          </a:xfrm>
          <a:custGeom>
            <a:avLst/>
            <a:gdLst/>
            <a:ahLst/>
            <a:cxnLst/>
            <a:rect l="0" t="0" r="0" b="0"/>
            <a:pathLst>
              <a:path w="558826" h="455719">
                <a:moveTo>
                  <a:pt x="429222" y="5589"/>
                </a:moveTo>
                <a:lnTo>
                  <a:pt x="412454" y="0"/>
                </a:lnTo>
                <a:lnTo>
                  <a:pt x="353776" y="4044"/>
                </a:lnTo>
                <a:lnTo>
                  <a:pt x="299025" y="10873"/>
                </a:lnTo>
                <a:lnTo>
                  <a:pt x="243150" y="24657"/>
                </a:lnTo>
                <a:lnTo>
                  <a:pt x="187053" y="48696"/>
                </a:lnTo>
                <a:lnTo>
                  <a:pt x="125280" y="84098"/>
                </a:lnTo>
                <a:lnTo>
                  <a:pt x="71435" y="132564"/>
                </a:lnTo>
                <a:lnTo>
                  <a:pt x="31515" y="175340"/>
                </a:lnTo>
                <a:lnTo>
                  <a:pt x="5810" y="235769"/>
                </a:lnTo>
                <a:lnTo>
                  <a:pt x="0" y="279551"/>
                </a:lnTo>
                <a:lnTo>
                  <a:pt x="13678" y="337172"/>
                </a:lnTo>
                <a:lnTo>
                  <a:pt x="26378" y="371337"/>
                </a:lnTo>
                <a:lnTo>
                  <a:pt x="45608" y="396798"/>
                </a:lnTo>
                <a:lnTo>
                  <a:pt x="74183" y="417990"/>
                </a:lnTo>
                <a:lnTo>
                  <a:pt x="125167" y="436224"/>
                </a:lnTo>
                <a:lnTo>
                  <a:pt x="185888" y="451091"/>
                </a:lnTo>
                <a:lnTo>
                  <a:pt x="248141" y="455718"/>
                </a:lnTo>
                <a:lnTo>
                  <a:pt x="303039" y="448316"/>
                </a:lnTo>
                <a:lnTo>
                  <a:pt x="361576" y="428567"/>
                </a:lnTo>
                <a:lnTo>
                  <a:pt x="399430" y="410506"/>
                </a:lnTo>
                <a:lnTo>
                  <a:pt x="454143" y="372961"/>
                </a:lnTo>
                <a:lnTo>
                  <a:pt x="509453" y="312962"/>
                </a:lnTo>
                <a:lnTo>
                  <a:pt x="540736" y="258027"/>
                </a:lnTo>
                <a:lnTo>
                  <a:pt x="556760" y="219205"/>
                </a:lnTo>
                <a:lnTo>
                  <a:pt x="558825" y="196456"/>
                </a:lnTo>
                <a:lnTo>
                  <a:pt x="550619" y="147666"/>
                </a:lnTo>
                <a:lnTo>
                  <a:pt x="529922" y="112416"/>
                </a:lnTo>
                <a:lnTo>
                  <a:pt x="495974" y="85335"/>
                </a:lnTo>
                <a:lnTo>
                  <a:pt x="434175" y="63628"/>
                </a:lnTo>
                <a:lnTo>
                  <a:pt x="378121" y="51195"/>
                </a:lnTo>
                <a:lnTo>
                  <a:pt x="355522" y="477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8907109" y="1263419"/>
            <a:ext cx="357969" cy="284271"/>
            <a:chOff x="8907109" y="1263419"/>
            <a:chExt cx="357969" cy="284271"/>
          </a:xfrm>
        </p:grpSpPr>
        <p:sp>
          <p:nvSpPr>
            <p:cNvPr id="55" name="Freeform 54"/>
            <p:cNvSpPr/>
            <p:nvPr/>
          </p:nvSpPr>
          <p:spPr>
            <a:xfrm>
              <a:off x="9096622" y="1263419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0"/>
                  </a:lnTo>
                  <a:lnTo>
                    <a:pt x="0" y="23502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07109" y="1379233"/>
              <a:ext cx="357969" cy="21058"/>
            </a:xfrm>
            <a:custGeom>
              <a:avLst/>
              <a:gdLst/>
              <a:ahLst/>
              <a:cxnLst/>
              <a:rect l="0" t="0" r="0" b="0"/>
              <a:pathLst>
                <a:path w="357969" h="21058">
                  <a:moveTo>
                    <a:pt x="357968" y="0"/>
                  </a:moveTo>
                  <a:lnTo>
                    <a:pt x="309038" y="0"/>
                  </a:lnTo>
                  <a:lnTo>
                    <a:pt x="249908" y="0"/>
                  </a:lnTo>
                  <a:lnTo>
                    <a:pt x="199233" y="7235"/>
                  </a:lnTo>
                  <a:lnTo>
                    <a:pt x="138444" y="9878"/>
                  </a:lnTo>
                  <a:lnTo>
                    <a:pt x="75440" y="10400"/>
                  </a:lnTo>
                  <a:lnTo>
                    <a:pt x="18383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253720" y="2105699"/>
            <a:ext cx="4169286" cy="682001"/>
            <a:chOff x="5253720" y="2105699"/>
            <a:chExt cx="4169286" cy="682001"/>
          </a:xfrm>
        </p:grpSpPr>
        <p:sp>
          <p:nvSpPr>
            <p:cNvPr id="58" name="Freeform 57"/>
            <p:cNvSpPr/>
            <p:nvPr/>
          </p:nvSpPr>
          <p:spPr>
            <a:xfrm>
              <a:off x="5391566" y="2116227"/>
              <a:ext cx="9554" cy="379027"/>
            </a:xfrm>
            <a:custGeom>
              <a:avLst/>
              <a:gdLst/>
              <a:ahLst/>
              <a:cxnLst/>
              <a:rect l="0" t="0" r="0" b="0"/>
              <a:pathLst>
                <a:path w="9554" h="379027">
                  <a:moveTo>
                    <a:pt x="9553" y="0"/>
                  </a:moveTo>
                  <a:lnTo>
                    <a:pt x="3964" y="58617"/>
                  </a:lnTo>
                  <a:lnTo>
                    <a:pt x="0" y="121197"/>
                  </a:lnTo>
                  <a:lnTo>
                    <a:pt x="483" y="172521"/>
                  </a:lnTo>
                  <a:lnTo>
                    <a:pt x="6346" y="224773"/>
                  </a:lnTo>
                  <a:lnTo>
                    <a:pt x="8603" y="276130"/>
                  </a:lnTo>
                  <a:lnTo>
                    <a:pt x="9365" y="335998"/>
                  </a:lnTo>
                  <a:lnTo>
                    <a:pt x="955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53720" y="2105699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14353" y="8333"/>
                  </a:lnTo>
                  <a:lnTo>
                    <a:pt x="259406" y="15684"/>
                  </a:lnTo>
                  <a:lnTo>
                    <a:pt x="203492" y="19996"/>
                  </a:lnTo>
                  <a:lnTo>
                    <a:pt x="150507" y="23967"/>
                  </a:lnTo>
                  <a:lnTo>
                    <a:pt x="94720" y="30081"/>
                  </a:lnTo>
                  <a:lnTo>
                    <a:pt x="38121" y="3852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95834" y="2495253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4596" y="0"/>
                  </a:lnTo>
                  <a:lnTo>
                    <a:pt x="141760" y="8334"/>
                  </a:lnTo>
                  <a:lnTo>
                    <a:pt x="93085" y="12998"/>
                  </a:lnTo>
                  <a:lnTo>
                    <a:pt x="29826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82598" y="2358705"/>
              <a:ext cx="170139" cy="192146"/>
            </a:xfrm>
            <a:custGeom>
              <a:avLst/>
              <a:gdLst/>
              <a:ahLst/>
              <a:cxnLst/>
              <a:rect l="0" t="0" r="0" b="0"/>
              <a:pathLst>
                <a:path w="170139" h="192146">
                  <a:moveTo>
                    <a:pt x="18562" y="52321"/>
                  </a:moveTo>
                  <a:lnTo>
                    <a:pt x="18562" y="101251"/>
                  </a:lnTo>
                  <a:lnTo>
                    <a:pt x="24152" y="154792"/>
                  </a:lnTo>
                  <a:lnTo>
                    <a:pt x="22038" y="188357"/>
                  </a:lnTo>
                  <a:lnTo>
                    <a:pt x="19710" y="192145"/>
                  </a:lnTo>
                  <a:lnTo>
                    <a:pt x="16988" y="191160"/>
                  </a:lnTo>
                  <a:lnTo>
                    <a:pt x="14003" y="186994"/>
                  </a:lnTo>
                  <a:lnTo>
                    <a:pt x="1977" y="139451"/>
                  </a:lnTo>
                  <a:lnTo>
                    <a:pt x="0" y="98934"/>
                  </a:lnTo>
                  <a:lnTo>
                    <a:pt x="12334" y="36795"/>
                  </a:lnTo>
                  <a:lnTo>
                    <a:pt x="27895" y="6906"/>
                  </a:lnTo>
                  <a:lnTo>
                    <a:pt x="37653" y="2157"/>
                  </a:lnTo>
                  <a:lnTo>
                    <a:pt x="64092" y="0"/>
                  </a:lnTo>
                  <a:lnTo>
                    <a:pt x="89100" y="6060"/>
                  </a:lnTo>
                  <a:lnTo>
                    <a:pt x="119791" y="22626"/>
                  </a:lnTo>
                  <a:lnTo>
                    <a:pt x="134913" y="36783"/>
                  </a:lnTo>
                  <a:lnTo>
                    <a:pt x="158089" y="84633"/>
                  </a:lnTo>
                  <a:lnTo>
                    <a:pt x="169218" y="115707"/>
                  </a:lnTo>
                  <a:lnTo>
                    <a:pt x="170138" y="136644"/>
                  </a:lnTo>
                  <a:lnTo>
                    <a:pt x="165961" y="168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80145" y="2326798"/>
              <a:ext cx="147400" cy="216036"/>
            </a:xfrm>
            <a:custGeom>
              <a:avLst/>
              <a:gdLst/>
              <a:ahLst/>
              <a:cxnLst/>
              <a:rect l="0" t="0" r="0" b="0"/>
              <a:pathLst>
                <a:path w="147400" h="216036">
                  <a:moveTo>
                    <a:pt x="0" y="42113"/>
                  </a:moveTo>
                  <a:lnTo>
                    <a:pt x="19128" y="95988"/>
                  </a:lnTo>
                  <a:lnTo>
                    <a:pt x="49363" y="158035"/>
                  </a:lnTo>
                  <a:lnTo>
                    <a:pt x="75622" y="210584"/>
                  </a:lnTo>
                  <a:lnTo>
                    <a:pt x="80830" y="215258"/>
                  </a:lnTo>
                  <a:lnTo>
                    <a:pt x="86642" y="216035"/>
                  </a:lnTo>
                  <a:lnTo>
                    <a:pt x="92856" y="214213"/>
                  </a:lnTo>
                  <a:lnTo>
                    <a:pt x="96999" y="208319"/>
                  </a:lnTo>
                  <a:lnTo>
                    <a:pt x="102830" y="176498"/>
                  </a:lnTo>
                  <a:lnTo>
                    <a:pt x="111039" y="117055"/>
                  </a:lnTo>
                  <a:lnTo>
                    <a:pt x="128909" y="5990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66368" y="2347615"/>
              <a:ext cx="143024" cy="185379"/>
            </a:xfrm>
            <a:custGeom>
              <a:avLst/>
              <a:gdLst/>
              <a:ahLst/>
              <a:cxnLst/>
              <a:rect l="0" t="0" r="0" b="0"/>
              <a:pathLst>
                <a:path w="143024" h="185379">
                  <a:moveTo>
                    <a:pt x="3290" y="94996"/>
                  </a:moveTo>
                  <a:lnTo>
                    <a:pt x="40768" y="103329"/>
                  </a:lnTo>
                  <a:lnTo>
                    <a:pt x="78735" y="101755"/>
                  </a:lnTo>
                  <a:lnTo>
                    <a:pt x="103502" y="95660"/>
                  </a:lnTo>
                  <a:lnTo>
                    <a:pt x="122308" y="85153"/>
                  </a:lnTo>
                  <a:lnTo>
                    <a:pt x="135345" y="69564"/>
                  </a:lnTo>
                  <a:lnTo>
                    <a:pt x="140460" y="60494"/>
                  </a:lnTo>
                  <a:lnTo>
                    <a:pt x="143023" y="41057"/>
                  </a:lnTo>
                  <a:lnTo>
                    <a:pt x="142069" y="30961"/>
                  </a:lnTo>
                  <a:lnTo>
                    <a:pt x="131650" y="13504"/>
                  </a:lnTo>
                  <a:lnTo>
                    <a:pt x="123958" y="5573"/>
                  </a:lnTo>
                  <a:lnTo>
                    <a:pt x="115321" y="1455"/>
                  </a:lnTo>
                  <a:lnTo>
                    <a:pt x="96365" y="0"/>
                  </a:lnTo>
                  <a:lnTo>
                    <a:pt x="65963" y="5758"/>
                  </a:lnTo>
                  <a:lnTo>
                    <a:pt x="40317" y="20462"/>
                  </a:lnTo>
                  <a:lnTo>
                    <a:pt x="17900" y="45226"/>
                  </a:lnTo>
                  <a:lnTo>
                    <a:pt x="2030" y="80379"/>
                  </a:lnTo>
                  <a:lnTo>
                    <a:pt x="0" y="103708"/>
                  </a:lnTo>
                  <a:lnTo>
                    <a:pt x="4167" y="125774"/>
                  </a:lnTo>
                  <a:lnTo>
                    <a:pt x="19668" y="156758"/>
                  </a:lnTo>
                  <a:lnTo>
                    <a:pt x="32406" y="173528"/>
                  </a:lnTo>
                  <a:lnTo>
                    <a:pt x="52105" y="182542"/>
                  </a:lnTo>
                  <a:lnTo>
                    <a:pt x="74119" y="185378"/>
                  </a:lnTo>
                  <a:lnTo>
                    <a:pt x="108575" y="179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38114" y="2358383"/>
              <a:ext cx="94757" cy="213814"/>
            </a:xfrm>
            <a:custGeom>
              <a:avLst/>
              <a:gdLst/>
              <a:ahLst/>
              <a:cxnLst/>
              <a:rect l="0" t="0" r="0" b="0"/>
              <a:pathLst>
                <a:path w="94757" h="213814">
                  <a:moveTo>
                    <a:pt x="0" y="84228"/>
                  </a:moveTo>
                  <a:lnTo>
                    <a:pt x="14654" y="142845"/>
                  </a:lnTo>
                  <a:lnTo>
                    <a:pt x="31666" y="199442"/>
                  </a:lnTo>
                  <a:lnTo>
                    <a:pt x="36301" y="213813"/>
                  </a:lnTo>
                  <a:lnTo>
                    <a:pt x="23748" y="159685"/>
                  </a:lnTo>
                  <a:lnTo>
                    <a:pt x="10367" y="96837"/>
                  </a:lnTo>
                  <a:lnTo>
                    <a:pt x="5777" y="68775"/>
                  </a:lnTo>
                  <a:lnTo>
                    <a:pt x="7637" y="44605"/>
                  </a:lnTo>
                  <a:lnTo>
                    <a:pt x="15483" y="25284"/>
                  </a:lnTo>
                  <a:lnTo>
                    <a:pt x="20850" y="16856"/>
                  </a:lnTo>
                  <a:lnTo>
                    <a:pt x="29108" y="11237"/>
                  </a:lnTo>
                  <a:lnTo>
                    <a:pt x="60747" y="333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08289" y="2361310"/>
              <a:ext cx="204467" cy="213760"/>
            </a:xfrm>
            <a:custGeom>
              <a:avLst/>
              <a:gdLst/>
              <a:ahLst/>
              <a:cxnLst/>
              <a:rect l="0" t="0" r="0" b="0"/>
              <a:pathLst>
                <a:path w="204467" h="213760">
                  <a:moveTo>
                    <a:pt x="145680" y="18130"/>
                  </a:moveTo>
                  <a:lnTo>
                    <a:pt x="128912" y="6952"/>
                  </a:lnTo>
                  <a:lnTo>
                    <a:pt x="90539" y="0"/>
                  </a:lnTo>
                  <a:lnTo>
                    <a:pt x="53302" y="3529"/>
                  </a:lnTo>
                  <a:lnTo>
                    <a:pt x="34043" y="12031"/>
                  </a:lnTo>
                  <a:lnTo>
                    <a:pt x="17684" y="24778"/>
                  </a:lnTo>
                  <a:lnTo>
                    <a:pt x="2615" y="42142"/>
                  </a:lnTo>
                  <a:lnTo>
                    <a:pt x="0" y="51685"/>
                  </a:lnTo>
                  <a:lnTo>
                    <a:pt x="3334" y="71648"/>
                  </a:lnTo>
                  <a:lnTo>
                    <a:pt x="8669" y="79545"/>
                  </a:lnTo>
                  <a:lnTo>
                    <a:pt x="23955" y="91439"/>
                  </a:lnTo>
                  <a:lnTo>
                    <a:pt x="45566" y="94385"/>
                  </a:lnTo>
                  <a:lnTo>
                    <a:pt x="97568" y="92334"/>
                  </a:lnTo>
                  <a:lnTo>
                    <a:pt x="155419" y="86682"/>
                  </a:lnTo>
                  <a:lnTo>
                    <a:pt x="166210" y="88398"/>
                  </a:lnTo>
                  <a:lnTo>
                    <a:pt x="184440" y="99663"/>
                  </a:lnTo>
                  <a:lnTo>
                    <a:pt x="192577" y="107580"/>
                  </a:lnTo>
                  <a:lnTo>
                    <a:pt x="201618" y="128856"/>
                  </a:lnTo>
                  <a:lnTo>
                    <a:pt x="204466" y="152739"/>
                  </a:lnTo>
                  <a:lnTo>
                    <a:pt x="201833" y="175053"/>
                  </a:lnTo>
                  <a:lnTo>
                    <a:pt x="190524" y="193548"/>
                  </a:lnTo>
                  <a:lnTo>
                    <a:pt x="182595" y="201756"/>
                  </a:lnTo>
                  <a:lnTo>
                    <a:pt x="158186" y="210876"/>
                  </a:lnTo>
                  <a:lnTo>
                    <a:pt x="130181" y="213759"/>
                  </a:lnTo>
                  <a:lnTo>
                    <a:pt x="82509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62011" y="2368636"/>
              <a:ext cx="166383" cy="210846"/>
            </a:xfrm>
            <a:custGeom>
              <a:avLst/>
              <a:gdLst/>
              <a:ahLst/>
              <a:cxnLst/>
              <a:rect l="0" t="0" r="0" b="0"/>
              <a:pathLst>
                <a:path w="166383" h="210846">
                  <a:moveTo>
                    <a:pt x="28828" y="105561"/>
                  </a:moveTo>
                  <a:lnTo>
                    <a:pt x="66306" y="97227"/>
                  </a:lnTo>
                  <a:lnTo>
                    <a:pt x="122974" y="86916"/>
                  </a:lnTo>
                  <a:lnTo>
                    <a:pt x="144371" y="80506"/>
                  </a:lnTo>
                  <a:lnTo>
                    <a:pt x="152650" y="74820"/>
                  </a:lnTo>
                  <a:lnTo>
                    <a:pt x="164968" y="59143"/>
                  </a:lnTo>
                  <a:lnTo>
                    <a:pt x="166382" y="50049"/>
                  </a:lnTo>
                  <a:lnTo>
                    <a:pt x="161713" y="30586"/>
                  </a:lnTo>
                  <a:lnTo>
                    <a:pt x="148719" y="13357"/>
                  </a:lnTo>
                  <a:lnTo>
                    <a:pt x="140341" y="5487"/>
                  </a:lnTo>
                  <a:lnTo>
                    <a:pt x="130076" y="1410"/>
                  </a:lnTo>
                  <a:lnTo>
                    <a:pt x="106192" y="0"/>
                  </a:lnTo>
                  <a:lnTo>
                    <a:pt x="72028" y="5783"/>
                  </a:lnTo>
                  <a:lnTo>
                    <a:pt x="45267" y="20495"/>
                  </a:lnTo>
                  <a:lnTo>
                    <a:pt x="22521" y="39672"/>
                  </a:lnTo>
                  <a:lnTo>
                    <a:pt x="6552" y="71350"/>
                  </a:lnTo>
                  <a:lnTo>
                    <a:pt x="0" y="110372"/>
                  </a:lnTo>
                  <a:lnTo>
                    <a:pt x="3649" y="145981"/>
                  </a:lnTo>
                  <a:lnTo>
                    <a:pt x="17728" y="178758"/>
                  </a:lnTo>
                  <a:lnTo>
                    <a:pt x="33254" y="193855"/>
                  </a:lnTo>
                  <a:lnTo>
                    <a:pt x="53022" y="203294"/>
                  </a:lnTo>
                  <a:lnTo>
                    <a:pt x="113056" y="210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44814" y="2276871"/>
              <a:ext cx="343308" cy="301321"/>
            </a:xfrm>
            <a:custGeom>
              <a:avLst/>
              <a:gdLst/>
              <a:ahLst/>
              <a:cxnLst/>
              <a:rect l="0" t="0" r="0" b="0"/>
              <a:pathLst>
                <a:path w="343308" h="301321">
                  <a:moveTo>
                    <a:pt x="251435" y="60455"/>
                  </a:moveTo>
                  <a:lnTo>
                    <a:pt x="222126" y="22082"/>
                  </a:lnTo>
                  <a:lnTo>
                    <a:pt x="190758" y="6451"/>
                  </a:lnTo>
                  <a:lnTo>
                    <a:pt x="151828" y="0"/>
                  </a:lnTo>
                  <a:lnTo>
                    <a:pt x="127617" y="4730"/>
                  </a:lnTo>
                  <a:lnTo>
                    <a:pt x="73953" y="27294"/>
                  </a:lnTo>
                  <a:lnTo>
                    <a:pt x="20101" y="84231"/>
                  </a:lnTo>
                  <a:lnTo>
                    <a:pt x="12984" y="93853"/>
                  </a:lnTo>
                  <a:lnTo>
                    <a:pt x="5077" y="117023"/>
                  </a:lnTo>
                  <a:lnTo>
                    <a:pt x="0" y="170025"/>
                  </a:lnTo>
                  <a:lnTo>
                    <a:pt x="4709" y="206004"/>
                  </a:lnTo>
                  <a:lnTo>
                    <a:pt x="19104" y="238891"/>
                  </a:lnTo>
                  <a:lnTo>
                    <a:pt x="38186" y="265273"/>
                  </a:lnTo>
                  <a:lnTo>
                    <a:pt x="69837" y="287908"/>
                  </a:lnTo>
                  <a:lnTo>
                    <a:pt x="108850" y="298254"/>
                  </a:lnTo>
                  <a:lnTo>
                    <a:pt x="150046" y="301320"/>
                  </a:lnTo>
                  <a:lnTo>
                    <a:pt x="204717" y="286714"/>
                  </a:lnTo>
                  <a:lnTo>
                    <a:pt x="261357" y="262144"/>
                  </a:lnTo>
                  <a:lnTo>
                    <a:pt x="319491" y="212664"/>
                  </a:lnTo>
                  <a:lnTo>
                    <a:pt x="336460" y="185102"/>
                  </a:lnTo>
                  <a:lnTo>
                    <a:pt x="343307" y="149120"/>
                  </a:lnTo>
                  <a:lnTo>
                    <a:pt x="339746" y="108823"/>
                  </a:lnTo>
                  <a:lnTo>
                    <a:pt x="331238" y="87411"/>
                  </a:lnTo>
                  <a:lnTo>
                    <a:pt x="318488" y="70096"/>
                  </a:lnTo>
                  <a:lnTo>
                    <a:pt x="301123" y="54601"/>
                  </a:lnTo>
                  <a:lnTo>
                    <a:pt x="291579" y="50703"/>
                  </a:lnTo>
                  <a:lnTo>
                    <a:pt x="240906" y="49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70221" y="2430944"/>
              <a:ext cx="116707" cy="356756"/>
            </a:xfrm>
            <a:custGeom>
              <a:avLst/>
              <a:gdLst/>
              <a:ahLst/>
              <a:cxnLst/>
              <a:rect l="0" t="0" r="0" b="0"/>
              <a:pathLst>
                <a:path w="116707" h="356756">
                  <a:moveTo>
                    <a:pt x="15540" y="116952"/>
                  </a:moveTo>
                  <a:lnTo>
                    <a:pt x="35327" y="165883"/>
                  </a:lnTo>
                  <a:lnTo>
                    <a:pt x="44795" y="225013"/>
                  </a:lnTo>
                  <a:lnTo>
                    <a:pt x="47835" y="281753"/>
                  </a:lnTo>
                  <a:lnTo>
                    <a:pt x="52249" y="338022"/>
                  </a:lnTo>
                  <a:lnTo>
                    <a:pt x="50541" y="352069"/>
                  </a:lnTo>
                  <a:lnTo>
                    <a:pt x="48233" y="356755"/>
                  </a:lnTo>
                  <a:lnTo>
                    <a:pt x="45524" y="355199"/>
                  </a:lnTo>
                  <a:lnTo>
                    <a:pt x="32772" y="324670"/>
                  </a:lnTo>
                  <a:lnTo>
                    <a:pt x="26223" y="268034"/>
                  </a:lnTo>
                  <a:lnTo>
                    <a:pt x="18056" y="218909"/>
                  </a:lnTo>
                  <a:lnTo>
                    <a:pt x="7935" y="159795"/>
                  </a:lnTo>
                  <a:lnTo>
                    <a:pt x="0" y="103058"/>
                  </a:lnTo>
                  <a:lnTo>
                    <a:pt x="3543" y="41076"/>
                  </a:lnTo>
                  <a:lnTo>
                    <a:pt x="4033" y="27764"/>
                  </a:lnTo>
                  <a:lnTo>
                    <a:pt x="7869" y="17719"/>
                  </a:lnTo>
                  <a:lnTo>
                    <a:pt x="21489" y="3438"/>
                  </a:lnTo>
                  <a:lnTo>
                    <a:pt x="31205" y="332"/>
                  </a:lnTo>
                  <a:lnTo>
                    <a:pt x="54478" y="0"/>
                  </a:lnTo>
                  <a:lnTo>
                    <a:pt x="64895" y="3889"/>
                  </a:lnTo>
                  <a:lnTo>
                    <a:pt x="82710" y="17569"/>
                  </a:lnTo>
                  <a:lnTo>
                    <a:pt x="105892" y="45001"/>
                  </a:lnTo>
                  <a:lnTo>
                    <a:pt x="114188" y="68206"/>
                  </a:lnTo>
                  <a:lnTo>
                    <a:pt x="116706" y="92948"/>
                  </a:lnTo>
                  <a:lnTo>
                    <a:pt x="113926" y="115642"/>
                  </a:lnTo>
                  <a:lnTo>
                    <a:pt x="109207" y="124268"/>
                  </a:lnTo>
                  <a:lnTo>
                    <a:pt x="94604" y="136971"/>
                  </a:lnTo>
                  <a:lnTo>
                    <a:pt x="66653" y="150699"/>
                  </a:lnTo>
                  <a:lnTo>
                    <a:pt x="49565" y="152228"/>
                  </a:lnTo>
                  <a:lnTo>
                    <a:pt x="26069" y="148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29865" y="2376434"/>
              <a:ext cx="129378" cy="181992"/>
            </a:xfrm>
            <a:custGeom>
              <a:avLst/>
              <a:gdLst/>
              <a:ahLst/>
              <a:cxnLst/>
              <a:rect l="0" t="0" r="0" b="0"/>
              <a:pathLst>
                <a:path w="129378" h="181992">
                  <a:moveTo>
                    <a:pt x="3296" y="108291"/>
                  </a:moveTo>
                  <a:lnTo>
                    <a:pt x="45987" y="105171"/>
                  </a:lnTo>
                  <a:lnTo>
                    <a:pt x="104193" y="89163"/>
                  </a:lnTo>
                  <a:lnTo>
                    <a:pt x="122618" y="77953"/>
                  </a:lnTo>
                  <a:lnTo>
                    <a:pt x="127297" y="69348"/>
                  </a:lnTo>
                  <a:lnTo>
                    <a:pt x="129377" y="47309"/>
                  </a:lnTo>
                  <a:lnTo>
                    <a:pt x="123283" y="28156"/>
                  </a:lnTo>
                  <a:lnTo>
                    <a:pt x="118382" y="19772"/>
                  </a:lnTo>
                  <a:lnTo>
                    <a:pt x="103578" y="7338"/>
                  </a:lnTo>
                  <a:lnTo>
                    <a:pt x="94717" y="2385"/>
                  </a:lnTo>
                  <a:lnTo>
                    <a:pt x="75513" y="0"/>
                  </a:lnTo>
                  <a:lnTo>
                    <a:pt x="56449" y="4010"/>
                  </a:lnTo>
                  <a:lnTo>
                    <a:pt x="40177" y="13591"/>
                  </a:lnTo>
                  <a:lnTo>
                    <a:pt x="17863" y="37728"/>
                  </a:lnTo>
                  <a:lnTo>
                    <a:pt x="2022" y="72695"/>
                  </a:lnTo>
                  <a:lnTo>
                    <a:pt x="0" y="99100"/>
                  </a:lnTo>
                  <a:lnTo>
                    <a:pt x="8233" y="148589"/>
                  </a:lnTo>
                  <a:lnTo>
                    <a:pt x="13607" y="157384"/>
                  </a:lnTo>
                  <a:lnTo>
                    <a:pt x="28935" y="170274"/>
                  </a:lnTo>
                  <a:lnTo>
                    <a:pt x="68475" y="178519"/>
                  </a:lnTo>
                  <a:lnTo>
                    <a:pt x="108581" y="181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04098" y="2368911"/>
              <a:ext cx="81748" cy="214018"/>
            </a:xfrm>
            <a:custGeom>
              <a:avLst/>
              <a:gdLst/>
              <a:ahLst/>
              <a:cxnLst/>
              <a:rect l="0" t="0" r="0" b="0"/>
              <a:pathLst>
                <a:path w="81748" h="214018">
                  <a:moveTo>
                    <a:pt x="8047" y="84228"/>
                  </a:moveTo>
                  <a:lnTo>
                    <a:pt x="22701" y="146321"/>
                  </a:lnTo>
                  <a:lnTo>
                    <a:pt x="39713" y="199900"/>
                  </a:lnTo>
                  <a:lnTo>
                    <a:pt x="44348" y="214017"/>
                  </a:lnTo>
                  <a:lnTo>
                    <a:pt x="19642" y="151241"/>
                  </a:lnTo>
                  <a:lnTo>
                    <a:pt x="3102" y="97639"/>
                  </a:lnTo>
                  <a:lnTo>
                    <a:pt x="0" y="69912"/>
                  </a:lnTo>
                  <a:lnTo>
                    <a:pt x="4861" y="45110"/>
                  </a:lnTo>
                  <a:lnTo>
                    <a:pt x="9432" y="33583"/>
                  </a:lnTo>
                  <a:lnTo>
                    <a:pt x="23870" y="17656"/>
                  </a:lnTo>
                  <a:lnTo>
                    <a:pt x="41985" y="7847"/>
                  </a:lnTo>
                  <a:lnTo>
                    <a:pt x="817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32264" y="2430262"/>
              <a:ext cx="185208" cy="170277"/>
            </a:xfrm>
            <a:custGeom>
              <a:avLst/>
              <a:gdLst/>
              <a:ahLst/>
              <a:cxnLst/>
              <a:rect l="0" t="0" r="0" b="0"/>
              <a:pathLst>
                <a:path w="185208" h="170277">
                  <a:moveTo>
                    <a:pt x="122036" y="86048"/>
                  </a:moveTo>
                  <a:lnTo>
                    <a:pt x="102909" y="33343"/>
                  </a:lnTo>
                  <a:lnTo>
                    <a:pt x="91698" y="17390"/>
                  </a:lnTo>
                  <a:lnTo>
                    <a:pt x="75797" y="5621"/>
                  </a:lnTo>
                  <a:lnTo>
                    <a:pt x="66643" y="845"/>
                  </a:lnTo>
                  <a:lnTo>
                    <a:pt x="57032" y="0"/>
                  </a:lnTo>
                  <a:lnTo>
                    <a:pt x="36993" y="5301"/>
                  </a:lnTo>
                  <a:lnTo>
                    <a:pt x="19508" y="18575"/>
                  </a:lnTo>
                  <a:lnTo>
                    <a:pt x="11570" y="27028"/>
                  </a:lnTo>
                  <a:lnTo>
                    <a:pt x="2750" y="48899"/>
                  </a:lnTo>
                  <a:lnTo>
                    <a:pt x="0" y="73047"/>
                  </a:lnTo>
                  <a:lnTo>
                    <a:pt x="2678" y="95478"/>
                  </a:lnTo>
                  <a:lnTo>
                    <a:pt x="16351" y="127837"/>
                  </a:lnTo>
                  <a:lnTo>
                    <a:pt x="23503" y="133795"/>
                  </a:lnTo>
                  <a:lnTo>
                    <a:pt x="31781" y="136597"/>
                  </a:lnTo>
                  <a:lnTo>
                    <a:pt x="40809" y="137295"/>
                  </a:lnTo>
                  <a:lnTo>
                    <a:pt x="60200" y="131831"/>
                  </a:lnTo>
                  <a:lnTo>
                    <a:pt x="70283" y="127099"/>
                  </a:lnTo>
                  <a:lnTo>
                    <a:pt x="84607" y="112482"/>
                  </a:lnTo>
                  <a:lnTo>
                    <a:pt x="90064" y="103671"/>
                  </a:lnTo>
                  <a:lnTo>
                    <a:pt x="94873" y="101306"/>
                  </a:lnTo>
                  <a:lnTo>
                    <a:pt x="99248" y="103239"/>
                  </a:lnTo>
                  <a:lnTo>
                    <a:pt x="136457" y="139276"/>
                  </a:lnTo>
                  <a:lnTo>
                    <a:pt x="185207" y="170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61780" y="2137285"/>
              <a:ext cx="29392" cy="484311"/>
            </a:xfrm>
            <a:custGeom>
              <a:avLst/>
              <a:gdLst/>
              <a:ahLst/>
              <a:cxnLst/>
              <a:rect l="0" t="0" r="0" b="0"/>
              <a:pathLst>
                <a:path w="29392" h="484311">
                  <a:moveTo>
                    <a:pt x="8334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6332" y="137569"/>
                  </a:lnTo>
                  <a:lnTo>
                    <a:pt x="7740" y="200248"/>
                  </a:lnTo>
                  <a:lnTo>
                    <a:pt x="11277" y="253915"/>
                  </a:lnTo>
                  <a:lnTo>
                    <a:pt x="16614" y="301401"/>
                  </a:lnTo>
                  <a:lnTo>
                    <a:pt x="21315" y="356805"/>
                  </a:lnTo>
                  <a:lnTo>
                    <a:pt x="23879" y="404027"/>
                  </a:lnTo>
                  <a:lnTo>
                    <a:pt x="22262" y="428742"/>
                  </a:lnTo>
                  <a:lnTo>
                    <a:pt x="29391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54300" y="2326964"/>
              <a:ext cx="273743" cy="20891"/>
            </a:xfrm>
            <a:custGeom>
              <a:avLst/>
              <a:gdLst/>
              <a:ahLst/>
              <a:cxnLst/>
              <a:rect l="0" t="0" r="0" b="0"/>
              <a:pathLst>
                <a:path w="273743" h="20891">
                  <a:moveTo>
                    <a:pt x="273742" y="20890"/>
                  </a:moveTo>
                  <a:lnTo>
                    <a:pt x="218697" y="4102"/>
                  </a:lnTo>
                  <a:lnTo>
                    <a:pt x="167288" y="677"/>
                  </a:lnTo>
                  <a:lnTo>
                    <a:pt x="112073" y="0"/>
                  </a:lnTo>
                  <a:lnTo>
                    <a:pt x="57276" y="1036"/>
                  </a:lnTo>
                  <a:lnTo>
                    <a:pt x="0" y="10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40765" y="2463668"/>
              <a:ext cx="18862" cy="178986"/>
            </a:xfrm>
            <a:custGeom>
              <a:avLst/>
              <a:gdLst/>
              <a:ahLst/>
              <a:cxnLst/>
              <a:rect l="0" t="0" r="0" b="0"/>
              <a:pathLst>
                <a:path w="18862" h="178986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1886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59626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45093" y="2453139"/>
              <a:ext cx="120367" cy="189491"/>
            </a:xfrm>
            <a:custGeom>
              <a:avLst/>
              <a:gdLst/>
              <a:ahLst/>
              <a:cxnLst/>
              <a:rect l="0" t="0" r="0" b="0"/>
              <a:pathLst>
                <a:path w="120367" h="189491">
                  <a:moveTo>
                    <a:pt x="72461" y="0"/>
                  </a:moveTo>
                  <a:lnTo>
                    <a:pt x="48414" y="9576"/>
                  </a:lnTo>
                  <a:lnTo>
                    <a:pt x="12869" y="39404"/>
                  </a:lnTo>
                  <a:lnTo>
                    <a:pt x="5031" y="62357"/>
                  </a:lnTo>
                  <a:lnTo>
                    <a:pt x="0" y="119163"/>
                  </a:lnTo>
                  <a:lnTo>
                    <a:pt x="4719" y="155801"/>
                  </a:lnTo>
                  <a:lnTo>
                    <a:pt x="16617" y="174920"/>
                  </a:lnTo>
                  <a:lnTo>
                    <a:pt x="24703" y="183294"/>
                  </a:lnTo>
                  <a:lnTo>
                    <a:pt x="33604" y="187707"/>
                  </a:lnTo>
                  <a:lnTo>
                    <a:pt x="52852" y="189490"/>
                  </a:lnTo>
                  <a:lnTo>
                    <a:pt x="83418" y="178328"/>
                  </a:lnTo>
                  <a:lnTo>
                    <a:pt x="101117" y="160366"/>
                  </a:lnTo>
                  <a:lnTo>
                    <a:pt x="114443" y="136785"/>
                  </a:lnTo>
                  <a:lnTo>
                    <a:pt x="120366" y="110706"/>
                  </a:lnTo>
                  <a:lnTo>
                    <a:pt x="118111" y="75306"/>
                  </a:lnTo>
                  <a:lnTo>
                    <a:pt x="104444" y="42590"/>
                  </a:lnTo>
                  <a:lnTo>
                    <a:pt x="95255" y="30627"/>
                  </a:lnTo>
                  <a:lnTo>
                    <a:pt x="8299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91253" y="2473924"/>
              <a:ext cx="168458" cy="200315"/>
            </a:xfrm>
            <a:custGeom>
              <a:avLst/>
              <a:gdLst/>
              <a:ahLst/>
              <a:cxnLst/>
              <a:rect l="0" t="0" r="0" b="0"/>
              <a:pathLst>
                <a:path w="168458" h="200315">
                  <a:moveTo>
                    <a:pt x="0" y="21329"/>
                  </a:moveTo>
                  <a:lnTo>
                    <a:pt x="17959" y="84757"/>
                  </a:lnTo>
                  <a:lnTo>
                    <a:pt x="35150" y="137177"/>
                  </a:lnTo>
                  <a:lnTo>
                    <a:pt x="40051" y="174328"/>
                  </a:lnTo>
                  <a:lnTo>
                    <a:pt x="39569" y="179480"/>
                  </a:lnTo>
                  <a:lnTo>
                    <a:pt x="38078" y="179406"/>
                  </a:lnTo>
                  <a:lnTo>
                    <a:pt x="33301" y="168795"/>
                  </a:lnTo>
                  <a:lnTo>
                    <a:pt x="23823" y="120735"/>
                  </a:lnTo>
                  <a:lnTo>
                    <a:pt x="21605" y="60852"/>
                  </a:lnTo>
                  <a:lnTo>
                    <a:pt x="27540" y="35386"/>
                  </a:lnTo>
                  <a:lnTo>
                    <a:pt x="32398" y="23681"/>
                  </a:lnTo>
                  <a:lnTo>
                    <a:pt x="40317" y="14708"/>
                  </a:lnTo>
                  <a:lnTo>
                    <a:pt x="61593" y="1619"/>
                  </a:lnTo>
                  <a:lnTo>
                    <a:pt x="71477" y="0"/>
                  </a:lnTo>
                  <a:lnTo>
                    <a:pt x="80407" y="1261"/>
                  </a:lnTo>
                  <a:lnTo>
                    <a:pt x="117139" y="20095"/>
                  </a:lnTo>
                  <a:lnTo>
                    <a:pt x="131221" y="39108"/>
                  </a:lnTo>
                  <a:lnTo>
                    <a:pt x="152505" y="95767"/>
                  </a:lnTo>
                  <a:lnTo>
                    <a:pt x="162804" y="156679"/>
                  </a:lnTo>
                  <a:lnTo>
                    <a:pt x="168457" y="200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22880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22880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149264" y="2484725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36263" y="8333"/>
                  </a:lnTo>
                  <a:lnTo>
                    <a:pt x="178425" y="17475"/>
                  </a:lnTo>
                  <a:lnTo>
                    <a:pt x="117357" y="26175"/>
                  </a:lnTo>
                  <a:lnTo>
                    <a:pt x="65599" y="30517"/>
                  </a:lnTo>
                  <a:lnTo>
                    <a:pt x="19674" y="313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2105699" y="2341789"/>
            <a:ext cx="168457" cy="6066"/>
          </a:xfrm>
          <a:custGeom>
            <a:avLst/>
            <a:gdLst/>
            <a:ahLst/>
            <a:cxnLst/>
            <a:rect l="0" t="0" r="0" b="0"/>
            <a:pathLst>
              <a:path w="168457" h="6066">
                <a:moveTo>
                  <a:pt x="168456" y="6065"/>
                </a:moveTo>
                <a:lnTo>
                  <a:pt x="133664" y="0"/>
                </a:lnTo>
                <a:lnTo>
                  <a:pt x="74799" y="4521"/>
                </a:lnTo>
                <a:lnTo>
                  <a:pt x="35031" y="5608"/>
                </a:lnTo>
                <a:lnTo>
                  <a:pt x="0" y="60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4274570" y="2126756"/>
            <a:ext cx="189513" cy="10530"/>
          </a:xfrm>
          <a:custGeom>
            <a:avLst/>
            <a:gdLst/>
            <a:ahLst/>
            <a:cxnLst/>
            <a:rect l="0" t="0" r="0" b="0"/>
            <a:pathLst>
              <a:path w="189513" h="10530">
                <a:moveTo>
                  <a:pt x="189512" y="0"/>
                </a:moveTo>
                <a:lnTo>
                  <a:pt x="152035" y="8333"/>
                </a:lnTo>
                <a:lnTo>
                  <a:pt x="95022" y="10095"/>
                </a:lnTo>
                <a:lnTo>
                  <a:pt x="32114" y="1044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2411026" y="2084642"/>
            <a:ext cx="273741" cy="621182"/>
            <a:chOff x="2411026" y="2084642"/>
            <a:chExt cx="273741" cy="621182"/>
          </a:xfrm>
        </p:grpSpPr>
        <p:sp>
          <p:nvSpPr>
            <p:cNvPr id="84" name="Freeform 83"/>
            <p:cNvSpPr/>
            <p:nvPr/>
          </p:nvSpPr>
          <p:spPr>
            <a:xfrm>
              <a:off x="2541830" y="2084642"/>
              <a:ext cx="6067" cy="157929"/>
            </a:xfrm>
            <a:custGeom>
              <a:avLst/>
              <a:gdLst/>
              <a:ahLst/>
              <a:cxnLst/>
              <a:rect l="0" t="0" r="0" b="0"/>
              <a:pathLst>
                <a:path w="6067" h="157929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608" y="123547"/>
                  </a:lnTo>
                  <a:lnTo>
                    <a:pt x="606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11026" y="2337326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0"/>
                  </a:moveTo>
                  <a:lnTo>
                    <a:pt x="219596" y="0"/>
                  </a:lnTo>
                  <a:lnTo>
                    <a:pt x="164649" y="0"/>
                  </a:lnTo>
                  <a:lnTo>
                    <a:pt x="108735" y="7236"/>
                  </a:lnTo>
                  <a:lnTo>
                    <a:pt x="4951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32124" y="2484725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6" y="165005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44554" y="2516310"/>
              <a:ext cx="177042" cy="128394"/>
            </a:xfrm>
            <a:custGeom>
              <a:avLst/>
              <a:gdLst/>
              <a:ahLst/>
              <a:cxnLst/>
              <a:rect l="0" t="0" r="0" b="0"/>
              <a:pathLst>
                <a:path w="177042" h="128394">
                  <a:moveTo>
                    <a:pt x="177041" y="63171"/>
                  </a:moveTo>
                  <a:lnTo>
                    <a:pt x="123167" y="81130"/>
                  </a:lnTo>
                  <a:lnTo>
                    <a:pt x="61120" y="102982"/>
                  </a:lnTo>
                  <a:lnTo>
                    <a:pt x="8571" y="128393"/>
                  </a:lnTo>
                  <a:lnTo>
                    <a:pt x="2727" y="127710"/>
                  </a:lnTo>
                  <a:lnTo>
                    <a:pt x="0" y="123744"/>
                  </a:lnTo>
                  <a:lnTo>
                    <a:pt x="91" y="109980"/>
                  </a:lnTo>
                  <a:lnTo>
                    <a:pt x="16091" y="52131"/>
                  </a:lnTo>
                  <a:lnTo>
                    <a:pt x="29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623296" y="1947772"/>
            <a:ext cx="198757" cy="536954"/>
            <a:chOff x="4623296" y="1947772"/>
            <a:chExt cx="198757" cy="536954"/>
          </a:xfrm>
        </p:grpSpPr>
        <p:sp>
          <p:nvSpPr>
            <p:cNvPr id="89" name="Freeform 88"/>
            <p:cNvSpPr/>
            <p:nvPr/>
          </p:nvSpPr>
          <p:spPr>
            <a:xfrm>
              <a:off x="4718962" y="1947772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32538" y="2168870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1998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71604" y="2274155"/>
              <a:ext cx="8335" cy="210571"/>
            </a:xfrm>
            <a:custGeom>
              <a:avLst/>
              <a:gdLst/>
              <a:ahLst/>
              <a:cxnLst/>
              <a:rect l="0" t="0" r="0" b="0"/>
              <a:pathLst>
                <a:path w="8335" h="210571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7443" y="163632"/>
                  </a:lnTo>
                  <a:lnTo>
                    <a:pt x="833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23296" y="2326798"/>
              <a:ext cx="146114" cy="87754"/>
            </a:xfrm>
            <a:custGeom>
              <a:avLst/>
              <a:gdLst/>
              <a:ahLst/>
              <a:cxnLst/>
              <a:rect l="0" t="0" r="0" b="0"/>
              <a:pathLst>
                <a:path w="146114" h="87754">
                  <a:moveTo>
                    <a:pt x="146113" y="42113"/>
                  </a:moveTo>
                  <a:lnTo>
                    <a:pt x="92238" y="60072"/>
                  </a:lnTo>
                  <a:lnTo>
                    <a:pt x="30191" y="80754"/>
                  </a:lnTo>
                  <a:lnTo>
                    <a:pt x="9194" y="87753"/>
                  </a:lnTo>
                  <a:lnTo>
                    <a:pt x="3361" y="85408"/>
                  </a:lnTo>
                  <a:lnTo>
                    <a:pt x="643" y="79165"/>
                  </a:lnTo>
                  <a:lnTo>
                    <a:pt x="0" y="70324"/>
                  </a:lnTo>
                  <a:lnTo>
                    <a:pt x="5524" y="54262"/>
                  </a:lnTo>
                  <a:lnTo>
                    <a:pt x="13439" y="38154"/>
                  </a:lnTo>
                  <a:lnTo>
                    <a:pt x="197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084435" y="3158549"/>
            <a:ext cx="1821431" cy="661732"/>
            <a:chOff x="1084435" y="3158549"/>
            <a:chExt cx="1821431" cy="661732"/>
          </a:xfrm>
        </p:grpSpPr>
        <p:sp>
          <p:nvSpPr>
            <p:cNvPr id="94" name="Freeform 93"/>
            <p:cNvSpPr/>
            <p:nvPr/>
          </p:nvSpPr>
          <p:spPr>
            <a:xfrm>
              <a:off x="1084435" y="3478894"/>
              <a:ext cx="231628" cy="341387"/>
            </a:xfrm>
            <a:custGeom>
              <a:avLst/>
              <a:gdLst/>
              <a:ahLst/>
              <a:cxnLst/>
              <a:rect l="0" t="0" r="0" b="0"/>
              <a:pathLst>
                <a:path w="231628" h="341387">
                  <a:moveTo>
                    <a:pt x="0" y="48152"/>
                  </a:moveTo>
                  <a:lnTo>
                    <a:pt x="3119" y="90844"/>
                  </a:lnTo>
                  <a:lnTo>
                    <a:pt x="16788" y="151390"/>
                  </a:lnTo>
                  <a:lnTo>
                    <a:pt x="26084" y="214721"/>
                  </a:lnTo>
                  <a:lnTo>
                    <a:pt x="31668" y="272821"/>
                  </a:lnTo>
                  <a:lnTo>
                    <a:pt x="39704" y="323638"/>
                  </a:lnTo>
                  <a:lnTo>
                    <a:pt x="41043" y="341386"/>
                  </a:lnTo>
                  <a:lnTo>
                    <a:pt x="41638" y="333676"/>
                  </a:lnTo>
                  <a:lnTo>
                    <a:pt x="27418" y="278965"/>
                  </a:lnTo>
                  <a:lnTo>
                    <a:pt x="21143" y="220694"/>
                  </a:lnTo>
                  <a:lnTo>
                    <a:pt x="14193" y="171285"/>
                  </a:lnTo>
                  <a:lnTo>
                    <a:pt x="14372" y="115195"/>
                  </a:lnTo>
                  <a:lnTo>
                    <a:pt x="29752" y="53125"/>
                  </a:lnTo>
                  <a:lnTo>
                    <a:pt x="53667" y="18242"/>
                  </a:lnTo>
                  <a:lnTo>
                    <a:pt x="60344" y="10665"/>
                  </a:lnTo>
                  <a:lnTo>
                    <a:pt x="80242" y="2245"/>
                  </a:lnTo>
                  <a:lnTo>
                    <a:pt x="92099" y="0"/>
                  </a:lnTo>
                  <a:lnTo>
                    <a:pt x="114632" y="3744"/>
                  </a:lnTo>
                  <a:lnTo>
                    <a:pt x="136345" y="14378"/>
                  </a:lnTo>
                  <a:lnTo>
                    <a:pt x="175761" y="49800"/>
                  </a:lnTo>
                  <a:lnTo>
                    <a:pt x="195967" y="80226"/>
                  </a:lnTo>
                  <a:lnTo>
                    <a:pt x="217052" y="134784"/>
                  </a:lnTo>
                  <a:lnTo>
                    <a:pt x="228401" y="194293"/>
                  </a:lnTo>
                  <a:lnTo>
                    <a:pt x="230990" y="251455"/>
                  </a:lnTo>
                  <a:lnTo>
                    <a:pt x="231543" y="309382"/>
                  </a:lnTo>
                  <a:lnTo>
                    <a:pt x="231627" y="321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537160" y="3500400"/>
              <a:ext cx="115815" cy="10970"/>
            </a:xfrm>
            <a:custGeom>
              <a:avLst/>
              <a:gdLst/>
              <a:ahLst/>
              <a:cxnLst/>
              <a:rect l="0" t="0" r="0" b="0"/>
              <a:pathLst>
                <a:path w="115815" h="10970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26325" y="1096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58217" y="357968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51065" y="3158549"/>
              <a:ext cx="17765" cy="178985"/>
            </a:xfrm>
            <a:custGeom>
              <a:avLst/>
              <a:gdLst/>
              <a:ahLst/>
              <a:cxnLst/>
              <a:rect l="0" t="0" r="0" b="0"/>
              <a:pathLst>
                <a:path w="17765" h="178985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89" y="140291"/>
                  </a:lnTo>
                  <a:lnTo>
                    <a:pt x="1776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63544" y="344281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15049" y="9065"/>
                  </a:lnTo>
                  <a:lnTo>
                    <a:pt x="65414" y="10095"/>
                  </a:lnTo>
                  <a:lnTo>
                    <a:pt x="11040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26715" y="3561753"/>
              <a:ext cx="207285" cy="237513"/>
            </a:xfrm>
            <a:custGeom>
              <a:avLst/>
              <a:gdLst/>
              <a:ahLst/>
              <a:cxnLst/>
              <a:rect l="0" t="0" r="0" b="0"/>
              <a:pathLst>
                <a:path w="207285" h="237513">
                  <a:moveTo>
                    <a:pt x="0" y="17936"/>
                  </a:moveTo>
                  <a:lnTo>
                    <a:pt x="11178" y="6757"/>
                  </a:lnTo>
                  <a:lnTo>
                    <a:pt x="29144" y="1269"/>
                  </a:lnTo>
                  <a:lnTo>
                    <a:pt x="51557" y="0"/>
                  </a:lnTo>
                  <a:lnTo>
                    <a:pt x="105142" y="11790"/>
                  </a:lnTo>
                  <a:lnTo>
                    <a:pt x="113378" y="17348"/>
                  </a:lnTo>
                  <a:lnTo>
                    <a:pt x="125649" y="32883"/>
                  </a:lnTo>
                  <a:lnTo>
                    <a:pt x="128763" y="51485"/>
                  </a:lnTo>
                  <a:lnTo>
                    <a:pt x="127956" y="61359"/>
                  </a:lnTo>
                  <a:lnTo>
                    <a:pt x="120820" y="78569"/>
                  </a:lnTo>
                  <a:lnTo>
                    <a:pt x="115641" y="86434"/>
                  </a:lnTo>
                  <a:lnTo>
                    <a:pt x="100529" y="98292"/>
                  </a:lnTo>
                  <a:lnTo>
                    <a:pt x="89133" y="105122"/>
                  </a:lnTo>
                  <a:lnTo>
                    <a:pt x="91007" y="105306"/>
                  </a:lnTo>
                  <a:lnTo>
                    <a:pt x="95766" y="104258"/>
                  </a:lnTo>
                  <a:lnTo>
                    <a:pt x="138390" y="113893"/>
                  </a:lnTo>
                  <a:lnTo>
                    <a:pt x="179284" y="132557"/>
                  </a:lnTo>
                  <a:lnTo>
                    <a:pt x="193935" y="148427"/>
                  </a:lnTo>
                  <a:lnTo>
                    <a:pt x="203177" y="168349"/>
                  </a:lnTo>
                  <a:lnTo>
                    <a:pt x="207284" y="192800"/>
                  </a:lnTo>
                  <a:lnTo>
                    <a:pt x="204870" y="203533"/>
                  </a:lnTo>
                  <a:lnTo>
                    <a:pt x="192828" y="221696"/>
                  </a:lnTo>
                  <a:lnTo>
                    <a:pt x="172659" y="231328"/>
                  </a:lnTo>
                  <a:lnTo>
                    <a:pt x="121583" y="237512"/>
                  </a:lnTo>
                  <a:lnTo>
                    <a:pt x="97320" y="232119"/>
                  </a:lnTo>
                  <a:lnTo>
                    <a:pt x="63171" y="217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47854" y="3497656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37409" y="319013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95295" y="348493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73092" y="12724"/>
                  </a:lnTo>
                  <a:lnTo>
                    <a:pt x="121669" y="10963"/>
                  </a:lnTo>
                  <a:lnTo>
                    <a:pt x="60385" y="9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47157" y="3600746"/>
              <a:ext cx="27123" cy="210571"/>
            </a:xfrm>
            <a:custGeom>
              <a:avLst/>
              <a:gdLst/>
              <a:ahLst/>
              <a:cxnLst/>
              <a:rect l="0" t="0" r="0" b="0"/>
              <a:pathLst>
                <a:path w="27123" h="210571">
                  <a:moveTo>
                    <a:pt x="6065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2650" y="144323"/>
                  </a:lnTo>
                  <a:lnTo>
                    <a:pt x="26239" y="190768"/>
                  </a:lnTo>
                  <a:lnTo>
                    <a:pt x="2712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80935" y="3632331"/>
              <a:ext cx="172289" cy="89294"/>
            </a:xfrm>
            <a:custGeom>
              <a:avLst/>
              <a:gdLst/>
              <a:ahLst/>
              <a:cxnLst/>
              <a:rect l="0" t="0" r="0" b="0"/>
              <a:pathLst>
                <a:path w="172289" h="89294">
                  <a:moveTo>
                    <a:pt x="172288" y="73700"/>
                  </a:moveTo>
                  <a:lnTo>
                    <a:pt x="155520" y="68110"/>
                  </a:lnTo>
                  <a:lnTo>
                    <a:pt x="122736" y="70224"/>
                  </a:lnTo>
                  <a:lnTo>
                    <a:pt x="64290" y="81575"/>
                  </a:lnTo>
                  <a:lnTo>
                    <a:pt x="15904" y="89293"/>
                  </a:lnTo>
                  <a:lnTo>
                    <a:pt x="8371" y="86435"/>
                  </a:lnTo>
                  <a:lnTo>
                    <a:pt x="3348" y="79850"/>
                  </a:lnTo>
                  <a:lnTo>
                    <a:pt x="0" y="70781"/>
                  </a:lnTo>
                  <a:lnTo>
                    <a:pt x="1277" y="62395"/>
                  </a:lnTo>
                  <a:lnTo>
                    <a:pt x="30759" y="12892"/>
                  </a:lnTo>
                  <a:lnTo>
                    <a:pt x="459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256165" y="3137492"/>
            <a:ext cx="4619567" cy="462658"/>
            <a:chOff x="5256165" y="3137492"/>
            <a:chExt cx="4619567" cy="462658"/>
          </a:xfrm>
        </p:grpSpPr>
        <p:sp>
          <p:nvSpPr>
            <p:cNvPr id="106" name="Freeform 105"/>
            <p:cNvSpPr/>
            <p:nvPr/>
          </p:nvSpPr>
          <p:spPr>
            <a:xfrm>
              <a:off x="5256165" y="3137492"/>
              <a:ext cx="239711" cy="450650"/>
            </a:xfrm>
            <a:custGeom>
              <a:avLst/>
              <a:gdLst/>
              <a:ahLst/>
              <a:cxnLst/>
              <a:rect l="0" t="0" r="0" b="0"/>
              <a:pathLst>
                <a:path w="239711" h="450650">
                  <a:moveTo>
                    <a:pt x="8083" y="94756"/>
                  </a:moveTo>
                  <a:lnTo>
                    <a:pt x="848" y="122312"/>
                  </a:lnTo>
                  <a:lnTo>
                    <a:pt x="1325" y="178535"/>
                  </a:lnTo>
                  <a:lnTo>
                    <a:pt x="6748" y="235047"/>
                  </a:lnTo>
                  <a:lnTo>
                    <a:pt x="15055" y="298506"/>
                  </a:lnTo>
                  <a:lnTo>
                    <a:pt x="21029" y="354196"/>
                  </a:lnTo>
                  <a:lnTo>
                    <a:pt x="27538" y="404927"/>
                  </a:lnTo>
                  <a:lnTo>
                    <a:pt x="28824" y="450649"/>
                  </a:lnTo>
                  <a:lnTo>
                    <a:pt x="29113" y="399159"/>
                  </a:lnTo>
                  <a:lnTo>
                    <a:pt x="26016" y="338462"/>
                  </a:lnTo>
                  <a:lnTo>
                    <a:pt x="14485" y="281066"/>
                  </a:lnTo>
                  <a:lnTo>
                    <a:pt x="8178" y="224668"/>
                  </a:lnTo>
                  <a:lnTo>
                    <a:pt x="0" y="168468"/>
                  </a:lnTo>
                  <a:lnTo>
                    <a:pt x="1399" y="129465"/>
                  </a:lnTo>
                  <a:lnTo>
                    <a:pt x="7452" y="107843"/>
                  </a:lnTo>
                  <a:lnTo>
                    <a:pt x="17941" y="90434"/>
                  </a:lnTo>
                  <a:lnTo>
                    <a:pt x="42590" y="67479"/>
                  </a:lnTo>
                  <a:lnTo>
                    <a:pt x="83530" y="47168"/>
                  </a:lnTo>
                  <a:lnTo>
                    <a:pt x="143567" y="28279"/>
                  </a:lnTo>
                  <a:lnTo>
                    <a:pt x="200533" y="10555"/>
                  </a:lnTo>
                  <a:lnTo>
                    <a:pt x="2397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85306" y="3390176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95875" y="343229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5" y="37478"/>
                  </a:lnTo>
                  <a:lnTo>
                    <a:pt x="289" y="10021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16933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11689" y="3418888"/>
              <a:ext cx="157928" cy="139745"/>
            </a:xfrm>
            <a:custGeom>
              <a:avLst/>
              <a:gdLst/>
              <a:ahLst/>
              <a:cxnLst/>
              <a:rect l="0" t="0" r="0" b="0"/>
              <a:pathLst>
                <a:path w="157928" h="139745">
                  <a:moveTo>
                    <a:pt x="0" y="23930"/>
                  </a:moveTo>
                  <a:lnTo>
                    <a:pt x="0" y="82547"/>
                  </a:lnTo>
                  <a:lnTo>
                    <a:pt x="6066" y="127362"/>
                  </a:lnTo>
                  <a:lnTo>
                    <a:pt x="3476" y="119813"/>
                  </a:lnTo>
                  <a:lnTo>
                    <a:pt x="457" y="63882"/>
                  </a:lnTo>
                  <a:lnTo>
                    <a:pt x="2543" y="39347"/>
                  </a:lnTo>
                  <a:lnTo>
                    <a:pt x="11269" y="20644"/>
                  </a:lnTo>
                  <a:lnTo>
                    <a:pt x="26065" y="7652"/>
                  </a:lnTo>
                  <a:lnTo>
                    <a:pt x="34924" y="2550"/>
                  </a:lnTo>
                  <a:lnTo>
                    <a:pt x="54126" y="0"/>
                  </a:lnTo>
                  <a:lnTo>
                    <a:pt x="73189" y="3936"/>
                  </a:lnTo>
                  <a:lnTo>
                    <a:pt x="104491" y="25526"/>
                  </a:lnTo>
                  <a:lnTo>
                    <a:pt x="133204" y="57911"/>
                  </a:lnTo>
                  <a:lnTo>
                    <a:pt x="141090" y="80757"/>
                  </a:lnTo>
                  <a:lnTo>
                    <a:pt x="157927" y="13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86766" y="3200590"/>
              <a:ext cx="161556" cy="390265"/>
            </a:xfrm>
            <a:custGeom>
              <a:avLst/>
              <a:gdLst/>
              <a:ahLst/>
              <a:cxnLst/>
              <a:rect l="0" t="0" r="0" b="0"/>
              <a:pathLst>
                <a:path w="161556" h="390265">
                  <a:moveTo>
                    <a:pt x="109192" y="294871"/>
                  </a:moveTo>
                  <a:lnTo>
                    <a:pt x="114781" y="278103"/>
                  </a:lnTo>
                  <a:lnTo>
                    <a:pt x="111287" y="260512"/>
                  </a:lnTo>
                  <a:lnTo>
                    <a:pt x="96165" y="233998"/>
                  </a:lnTo>
                  <a:lnTo>
                    <a:pt x="89979" y="226213"/>
                  </a:lnTo>
                  <a:lnTo>
                    <a:pt x="70628" y="217563"/>
                  </a:lnTo>
                  <a:lnTo>
                    <a:pt x="58916" y="215256"/>
                  </a:lnTo>
                  <a:lnTo>
                    <a:pt x="48769" y="217228"/>
                  </a:lnTo>
                  <a:lnTo>
                    <a:pt x="31255" y="228777"/>
                  </a:lnTo>
                  <a:lnTo>
                    <a:pt x="18791" y="248728"/>
                  </a:lnTo>
                  <a:lnTo>
                    <a:pt x="1258" y="299664"/>
                  </a:lnTo>
                  <a:lnTo>
                    <a:pt x="0" y="323907"/>
                  </a:lnTo>
                  <a:lnTo>
                    <a:pt x="8725" y="368066"/>
                  </a:lnTo>
                  <a:lnTo>
                    <a:pt x="14138" y="376423"/>
                  </a:lnTo>
                  <a:lnTo>
                    <a:pt x="29511" y="388828"/>
                  </a:lnTo>
                  <a:lnTo>
                    <a:pt x="38524" y="390264"/>
                  </a:lnTo>
                  <a:lnTo>
                    <a:pt x="57897" y="385621"/>
                  </a:lnTo>
                  <a:lnTo>
                    <a:pt x="82945" y="369853"/>
                  </a:lnTo>
                  <a:lnTo>
                    <a:pt x="94797" y="353932"/>
                  </a:lnTo>
                  <a:lnTo>
                    <a:pt x="127715" y="294510"/>
                  </a:lnTo>
                  <a:lnTo>
                    <a:pt x="147463" y="232605"/>
                  </a:lnTo>
                  <a:lnTo>
                    <a:pt x="157056" y="184265"/>
                  </a:lnTo>
                  <a:lnTo>
                    <a:pt x="160419" y="134067"/>
                  </a:lnTo>
                  <a:lnTo>
                    <a:pt x="161555" y="74591"/>
                  </a:lnTo>
                  <a:lnTo>
                    <a:pt x="156190" y="12193"/>
                  </a:lnTo>
                  <a:lnTo>
                    <a:pt x="152223" y="3474"/>
                  </a:lnTo>
                  <a:lnTo>
                    <a:pt x="147238" y="0"/>
                  </a:lnTo>
                  <a:lnTo>
                    <a:pt x="141575" y="24"/>
                  </a:lnTo>
                  <a:lnTo>
                    <a:pt x="137800" y="5890"/>
                  </a:lnTo>
                  <a:lnTo>
                    <a:pt x="125655" y="67750"/>
                  </a:lnTo>
                  <a:lnTo>
                    <a:pt x="120893" y="124272"/>
                  </a:lnTo>
                  <a:lnTo>
                    <a:pt x="123072" y="187429"/>
                  </a:lnTo>
                  <a:lnTo>
                    <a:pt x="128832" y="245312"/>
                  </a:lnTo>
                  <a:lnTo>
                    <a:pt x="151306" y="305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13253" y="3421436"/>
              <a:ext cx="177546" cy="178714"/>
            </a:xfrm>
            <a:custGeom>
              <a:avLst/>
              <a:gdLst/>
              <a:ahLst/>
              <a:cxnLst/>
              <a:rect l="0" t="0" r="0" b="0"/>
              <a:pathLst>
                <a:path w="177546" h="178714">
                  <a:moveTo>
                    <a:pt x="114374" y="74025"/>
                  </a:moveTo>
                  <a:lnTo>
                    <a:pt x="95245" y="21320"/>
                  </a:lnTo>
                  <a:lnTo>
                    <a:pt x="84035" y="5367"/>
                  </a:lnTo>
                  <a:lnTo>
                    <a:pt x="76601" y="1347"/>
                  </a:lnTo>
                  <a:lnTo>
                    <a:pt x="58981" y="0"/>
                  </a:lnTo>
                  <a:lnTo>
                    <a:pt x="29331" y="11407"/>
                  </a:lnTo>
                  <a:lnTo>
                    <a:pt x="14965" y="26308"/>
                  </a:lnTo>
                  <a:lnTo>
                    <a:pt x="5851" y="45798"/>
                  </a:lnTo>
                  <a:lnTo>
                    <a:pt x="0" y="96438"/>
                  </a:lnTo>
                  <a:lnTo>
                    <a:pt x="4434" y="151502"/>
                  </a:lnTo>
                  <a:lnTo>
                    <a:pt x="9495" y="161941"/>
                  </a:lnTo>
                  <a:lnTo>
                    <a:pt x="24477" y="176660"/>
                  </a:lnTo>
                  <a:lnTo>
                    <a:pt x="33385" y="178713"/>
                  </a:lnTo>
                  <a:lnTo>
                    <a:pt x="52643" y="174755"/>
                  </a:lnTo>
                  <a:lnTo>
                    <a:pt x="69780" y="162078"/>
                  </a:lnTo>
                  <a:lnTo>
                    <a:pt x="99846" y="125343"/>
                  </a:lnTo>
                  <a:lnTo>
                    <a:pt x="107917" y="101902"/>
                  </a:lnTo>
                  <a:lnTo>
                    <a:pt x="111504" y="85245"/>
                  </a:lnTo>
                  <a:lnTo>
                    <a:pt x="112461" y="87354"/>
                  </a:lnTo>
                  <a:lnTo>
                    <a:pt x="113098" y="93439"/>
                  </a:lnTo>
                  <a:lnTo>
                    <a:pt x="125174" y="118772"/>
                  </a:lnTo>
                  <a:lnTo>
                    <a:pt x="143570" y="142915"/>
                  </a:lnTo>
                  <a:lnTo>
                    <a:pt x="156986" y="151436"/>
                  </a:lnTo>
                  <a:lnTo>
                    <a:pt x="177545" y="158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37170" y="3361711"/>
              <a:ext cx="153711" cy="204399"/>
            </a:xfrm>
            <a:custGeom>
              <a:avLst/>
              <a:gdLst/>
              <a:ahLst/>
              <a:cxnLst/>
              <a:rect l="0" t="0" r="0" b="0"/>
              <a:pathLst>
                <a:path w="153711" h="204399">
                  <a:moveTo>
                    <a:pt x="153710" y="17936"/>
                  </a:moveTo>
                  <a:lnTo>
                    <a:pt x="142532" y="6758"/>
                  </a:lnTo>
                  <a:lnTo>
                    <a:pt x="124566" y="1270"/>
                  </a:lnTo>
                  <a:lnTo>
                    <a:pt x="102153" y="0"/>
                  </a:lnTo>
                  <a:lnTo>
                    <a:pt x="80493" y="3336"/>
                  </a:lnTo>
                  <a:lnTo>
                    <a:pt x="62288" y="11837"/>
                  </a:lnTo>
                  <a:lnTo>
                    <a:pt x="31537" y="36359"/>
                  </a:lnTo>
                  <a:lnTo>
                    <a:pt x="10016" y="67978"/>
                  </a:lnTo>
                  <a:lnTo>
                    <a:pt x="0" y="106983"/>
                  </a:lnTo>
                  <a:lnTo>
                    <a:pt x="2622" y="148176"/>
                  </a:lnTo>
                  <a:lnTo>
                    <a:pt x="10911" y="169797"/>
                  </a:lnTo>
                  <a:lnTo>
                    <a:pt x="16396" y="178839"/>
                  </a:lnTo>
                  <a:lnTo>
                    <a:pt x="31851" y="192004"/>
                  </a:lnTo>
                  <a:lnTo>
                    <a:pt x="51587" y="200585"/>
                  </a:lnTo>
                  <a:lnTo>
                    <a:pt x="75957" y="204398"/>
                  </a:lnTo>
                  <a:lnTo>
                    <a:pt x="96146" y="199854"/>
                  </a:lnTo>
                  <a:lnTo>
                    <a:pt x="122125" y="186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07982" y="3411233"/>
              <a:ext cx="169069" cy="165585"/>
            </a:xfrm>
            <a:custGeom>
              <a:avLst/>
              <a:gdLst/>
              <a:ahLst/>
              <a:cxnLst/>
              <a:rect l="0" t="0" r="0" b="0"/>
              <a:pathLst>
                <a:path w="169069" h="165585">
                  <a:moveTo>
                    <a:pt x="98712" y="21057"/>
                  </a:moveTo>
                  <a:lnTo>
                    <a:pt x="81944" y="15467"/>
                  </a:lnTo>
                  <a:lnTo>
                    <a:pt x="64353" y="15843"/>
                  </a:lnTo>
                  <a:lnTo>
                    <a:pt x="46007" y="21079"/>
                  </a:lnTo>
                  <a:lnTo>
                    <a:pt x="30054" y="31205"/>
                  </a:lnTo>
                  <a:lnTo>
                    <a:pt x="18285" y="46624"/>
                  </a:lnTo>
                  <a:lnTo>
                    <a:pt x="1196" y="85119"/>
                  </a:lnTo>
                  <a:lnTo>
                    <a:pt x="0" y="105681"/>
                  </a:lnTo>
                  <a:lnTo>
                    <a:pt x="4537" y="125348"/>
                  </a:lnTo>
                  <a:lnTo>
                    <a:pt x="14353" y="141888"/>
                  </a:lnTo>
                  <a:lnTo>
                    <a:pt x="29633" y="153918"/>
                  </a:lnTo>
                  <a:lnTo>
                    <a:pt x="49293" y="161995"/>
                  </a:lnTo>
                  <a:lnTo>
                    <a:pt x="73628" y="165584"/>
                  </a:lnTo>
                  <a:lnTo>
                    <a:pt x="96922" y="160940"/>
                  </a:lnTo>
                  <a:lnTo>
                    <a:pt x="140472" y="138895"/>
                  </a:lnTo>
                  <a:lnTo>
                    <a:pt x="155486" y="119443"/>
                  </a:lnTo>
                  <a:lnTo>
                    <a:pt x="164889" y="95200"/>
                  </a:lnTo>
                  <a:lnTo>
                    <a:pt x="169068" y="68827"/>
                  </a:lnTo>
                  <a:lnTo>
                    <a:pt x="164686" y="47747"/>
                  </a:lnTo>
                  <a:lnTo>
                    <a:pt x="153771" y="30579"/>
                  </a:lnTo>
                  <a:lnTo>
                    <a:pt x="1197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49534" y="3409823"/>
              <a:ext cx="236187" cy="159338"/>
            </a:xfrm>
            <a:custGeom>
              <a:avLst/>
              <a:gdLst/>
              <a:ahLst/>
              <a:cxnLst/>
              <a:rect l="0" t="0" r="0" b="0"/>
              <a:pathLst>
                <a:path w="236187" h="159338">
                  <a:moveTo>
                    <a:pt x="4559" y="32995"/>
                  </a:moveTo>
                  <a:lnTo>
                    <a:pt x="4559" y="87140"/>
                  </a:lnTo>
                  <a:lnTo>
                    <a:pt x="10625" y="140601"/>
                  </a:lnTo>
                  <a:lnTo>
                    <a:pt x="9773" y="139828"/>
                  </a:lnTo>
                  <a:lnTo>
                    <a:pt x="0" y="107780"/>
                  </a:lnTo>
                  <a:lnTo>
                    <a:pt x="1389" y="75431"/>
                  </a:lnTo>
                  <a:lnTo>
                    <a:pt x="13508" y="34229"/>
                  </a:lnTo>
                  <a:lnTo>
                    <a:pt x="24524" y="17556"/>
                  </a:lnTo>
                  <a:lnTo>
                    <a:pt x="31908" y="13344"/>
                  </a:lnTo>
                  <a:lnTo>
                    <a:pt x="49469" y="11783"/>
                  </a:lnTo>
                  <a:lnTo>
                    <a:pt x="65854" y="18108"/>
                  </a:lnTo>
                  <a:lnTo>
                    <a:pt x="73498" y="23071"/>
                  </a:lnTo>
                  <a:lnTo>
                    <a:pt x="85111" y="37943"/>
                  </a:lnTo>
                  <a:lnTo>
                    <a:pt x="89846" y="46822"/>
                  </a:lnTo>
                  <a:lnTo>
                    <a:pt x="94172" y="49232"/>
                  </a:lnTo>
                  <a:lnTo>
                    <a:pt x="98226" y="47329"/>
                  </a:lnTo>
                  <a:lnTo>
                    <a:pt x="105850" y="35856"/>
                  </a:lnTo>
                  <a:lnTo>
                    <a:pt x="113138" y="19059"/>
                  </a:lnTo>
                  <a:lnTo>
                    <a:pt x="126516" y="6134"/>
                  </a:lnTo>
                  <a:lnTo>
                    <a:pt x="134997" y="1050"/>
                  </a:lnTo>
                  <a:lnTo>
                    <a:pt x="144160" y="0"/>
                  </a:lnTo>
                  <a:lnTo>
                    <a:pt x="163700" y="5073"/>
                  </a:lnTo>
                  <a:lnTo>
                    <a:pt x="188842" y="21083"/>
                  </a:lnTo>
                  <a:lnTo>
                    <a:pt x="211110" y="46233"/>
                  </a:lnTo>
                  <a:lnTo>
                    <a:pt x="219192" y="72024"/>
                  </a:lnTo>
                  <a:lnTo>
                    <a:pt x="232042" y="134148"/>
                  </a:lnTo>
                  <a:lnTo>
                    <a:pt x="236186" y="159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348891" y="3422875"/>
              <a:ext cx="213829" cy="157108"/>
            </a:xfrm>
            <a:custGeom>
              <a:avLst/>
              <a:gdLst/>
              <a:ahLst/>
              <a:cxnLst/>
              <a:rect l="0" t="0" r="0" b="0"/>
              <a:pathLst>
                <a:path w="213829" h="157108">
                  <a:moveTo>
                    <a:pt x="0" y="62057"/>
                  </a:moveTo>
                  <a:lnTo>
                    <a:pt x="3119" y="104749"/>
                  </a:lnTo>
                  <a:lnTo>
                    <a:pt x="9065" y="151989"/>
                  </a:lnTo>
                  <a:lnTo>
                    <a:pt x="8383" y="157107"/>
                  </a:lnTo>
                  <a:lnTo>
                    <a:pt x="6759" y="157009"/>
                  </a:lnTo>
                  <a:lnTo>
                    <a:pt x="4506" y="153435"/>
                  </a:lnTo>
                  <a:lnTo>
                    <a:pt x="593" y="98296"/>
                  </a:lnTo>
                  <a:lnTo>
                    <a:pt x="5707" y="43999"/>
                  </a:lnTo>
                  <a:lnTo>
                    <a:pt x="10824" y="34811"/>
                  </a:lnTo>
                  <a:lnTo>
                    <a:pt x="25867" y="21482"/>
                  </a:lnTo>
                  <a:lnTo>
                    <a:pt x="33622" y="19799"/>
                  </a:lnTo>
                  <a:lnTo>
                    <a:pt x="41132" y="21017"/>
                  </a:lnTo>
                  <a:lnTo>
                    <a:pt x="48478" y="24168"/>
                  </a:lnTo>
                  <a:lnTo>
                    <a:pt x="59760" y="37029"/>
                  </a:lnTo>
                  <a:lnTo>
                    <a:pt x="76535" y="73881"/>
                  </a:lnTo>
                  <a:lnTo>
                    <a:pt x="80269" y="75789"/>
                  </a:lnTo>
                  <a:lnTo>
                    <a:pt x="83929" y="72382"/>
                  </a:lnTo>
                  <a:lnTo>
                    <a:pt x="108378" y="19001"/>
                  </a:lnTo>
                  <a:lnTo>
                    <a:pt x="114366" y="8787"/>
                  </a:lnTo>
                  <a:lnTo>
                    <a:pt x="123038" y="3147"/>
                  </a:lnTo>
                  <a:lnTo>
                    <a:pt x="145150" y="0"/>
                  </a:lnTo>
                  <a:lnTo>
                    <a:pt x="164337" y="5621"/>
                  </a:lnTo>
                  <a:lnTo>
                    <a:pt x="180663" y="17087"/>
                  </a:lnTo>
                  <a:lnTo>
                    <a:pt x="195719" y="33882"/>
                  </a:lnTo>
                  <a:lnTo>
                    <a:pt x="211759" y="68657"/>
                  </a:lnTo>
                  <a:lnTo>
                    <a:pt x="213828" y="91896"/>
                  </a:lnTo>
                  <a:lnTo>
                    <a:pt x="210570" y="125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14843" y="3411233"/>
              <a:ext cx="150132" cy="174847"/>
            </a:xfrm>
            <a:custGeom>
              <a:avLst/>
              <a:gdLst/>
              <a:ahLst/>
              <a:cxnLst/>
              <a:rect l="0" t="0" r="0" b="0"/>
              <a:pathLst>
                <a:path w="150132" h="174847">
                  <a:moveTo>
                    <a:pt x="92017" y="21057"/>
                  </a:moveTo>
                  <a:lnTo>
                    <a:pt x="69660" y="21057"/>
                  </a:lnTo>
                  <a:lnTo>
                    <a:pt x="52444" y="27296"/>
                  </a:lnTo>
                  <a:lnTo>
                    <a:pt x="22328" y="50365"/>
                  </a:lnTo>
                  <a:lnTo>
                    <a:pt x="6508" y="76144"/>
                  </a:lnTo>
                  <a:lnTo>
                    <a:pt x="0" y="111598"/>
                  </a:lnTo>
                  <a:lnTo>
                    <a:pt x="4718" y="131877"/>
                  </a:lnTo>
                  <a:lnTo>
                    <a:pt x="26809" y="163960"/>
                  </a:lnTo>
                  <a:lnTo>
                    <a:pt x="46268" y="172307"/>
                  </a:lnTo>
                  <a:lnTo>
                    <a:pt x="69344" y="174846"/>
                  </a:lnTo>
                  <a:lnTo>
                    <a:pt x="91299" y="172076"/>
                  </a:lnTo>
                  <a:lnTo>
                    <a:pt x="109635" y="163826"/>
                  </a:lnTo>
                  <a:lnTo>
                    <a:pt x="125583" y="151190"/>
                  </a:lnTo>
                  <a:lnTo>
                    <a:pt x="140470" y="133876"/>
                  </a:lnTo>
                  <a:lnTo>
                    <a:pt x="148647" y="108243"/>
                  </a:lnTo>
                  <a:lnTo>
                    <a:pt x="150131" y="67167"/>
                  </a:lnTo>
                  <a:lnTo>
                    <a:pt x="144751" y="43890"/>
                  </a:lnTo>
                  <a:lnTo>
                    <a:pt x="134562" y="21846"/>
                  </a:lnTo>
                  <a:lnTo>
                    <a:pt x="128569" y="14564"/>
                  </a:lnTo>
                  <a:lnTo>
                    <a:pt x="1025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22673" y="3402624"/>
              <a:ext cx="147401" cy="156009"/>
            </a:xfrm>
            <a:custGeom>
              <a:avLst/>
              <a:gdLst/>
              <a:ahLst/>
              <a:cxnLst/>
              <a:rect l="0" t="0" r="0" b="0"/>
              <a:pathLst>
                <a:path w="147401" h="156009">
                  <a:moveTo>
                    <a:pt x="0" y="71780"/>
                  </a:moveTo>
                  <a:lnTo>
                    <a:pt x="15619" y="134254"/>
                  </a:lnTo>
                  <a:lnTo>
                    <a:pt x="13571" y="126062"/>
                  </a:lnTo>
                  <a:lnTo>
                    <a:pt x="14271" y="71000"/>
                  </a:lnTo>
                  <a:lnTo>
                    <a:pt x="17227" y="39963"/>
                  </a:lnTo>
                  <a:lnTo>
                    <a:pt x="25512" y="8541"/>
                  </a:lnTo>
                  <a:lnTo>
                    <a:pt x="32216" y="2714"/>
                  </a:lnTo>
                  <a:lnTo>
                    <a:pt x="41364" y="0"/>
                  </a:lnTo>
                  <a:lnTo>
                    <a:pt x="73478" y="1768"/>
                  </a:lnTo>
                  <a:lnTo>
                    <a:pt x="84080" y="4049"/>
                  </a:lnTo>
                  <a:lnTo>
                    <a:pt x="102099" y="15940"/>
                  </a:lnTo>
                  <a:lnTo>
                    <a:pt x="116737" y="32924"/>
                  </a:lnTo>
                  <a:lnTo>
                    <a:pt x="127143" y="52171"/>
                  </a:lnTo>
                  <a:lnTo>
                    <a:pt x="138710" y="111889"/>
                  </a:lnTo>
                  <a:lnTo>
                    <a:pt x="147400" y="156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172805" y="3213641"/>
              <a:ext cx="186635" cy="367679"/>
            </a:xfrm>
            <a:custGeom>
              <a:avLst/>
              <a:gdLst/>
              <a:ahLst/>
              <a:cxnLst/>
              <a:rect l="0" t="0" r="0" b="0"/>
              <a:pathLst>
                <a:path w="186635" h="367679">
                  <a:moveTo>
                    <a:pt x="134179" y="229177"/>
                  </a:moveTo>
                  <a:lnTo>
                    <a:pt x="124604" y="205131"/>
                  </a:lnTo>
                  <a:lnTo>
                    <a:pt x="113936" y="190804"/>
                  </a:lnTo>
                  <a:lnTo>
                    <a:pt x="95156" y="179757"/>
                  </a:lnTo>
                  <a:lnTo>
                    <a:pt x="83598" y="175174"/>
                  </a:lnTo>
                  <a:lnTo>
                    <a:pt x="73552" y="174458"/>
                  </a:lnTo>
                  <a:lnTo>
                    <a:pt x="56151" y="179901"/>
                  </a:lnTo>
                  <a:lnTo>
                    <a:pt x="33201" y="196119"/>
                  </a:lnTo>
                  <a:lnTo>
                    <a:pt x="17172" y="221332"/>
                  </a:lnTo>
                  <a:lnTo>
                    <a:pt x="2445" y="262463"/>
                  </a:lnTo>
                  <a:lnTo>
                    <a:pt x="0" y="299741"/>
                  </a:lnTo>
                  <a:lnTo>
                    <a:pt x="3574" y="322540"/>
                  </a:lnTo>
                  <a:lnTo>
                    <a:pt x="12182" y="341252"/>
                  </a:lnTo>
                  <a:lnTo>
                    <a:pt x="17753" y="349517"/>
                  </a:lnTo>
                  <a:lnTo>
                    <a:pt x="33301" y="361820"/>
                  </a:lnTo>
                  <a:lnTo>
                    <a:pt x="42360" y="366739"/>
                  </a:lnTo>
                  <a:lnTo>
                    <a:pt x="51910" y="367678"/>
                  </a:lnTo>
                  <a:lnTo>
                    <a:pt x="71879" y="362483"/>
                  </a:lnTo>
                  <a:lnTo>
                    <a:pt x="89332" y="349256"/>
                  </a:lnTo>
                  <a:lnTo>
                    <a:pt x="126800" y="300882"/>
                  </a:lnTo>
                  <a:lnTo>
                    <a:pt x="152046" y="249147"/>
                  </a:lnTo>
                  <a:lnTo>
                    <a:pt x="168643" y="188278"/>
                  </a:lnTo>
                  <a:lnTo>
                    <a:pt x="179616" y="137250"/>
                  </a:lnTo>
                  <a:lnTo>
                    <a:pt x="185398" y="76012"/>
                  </a:lnTo>
                  <a:lnTo>
                    <a:pt x="186540" y="18855"/>
                  </a:lnTo>
                  <a:lnTo>
                    <a:pt x="186634" y="4734"/>
                  </a:lnTo>
                  <a:lnTo>
                    <a:pt x="185527" y="0"/>
                  </a:lnTo>
                  <a:lnTo>
                    <a:pt x="183619" y="1523"/>
                  </a:lnTo>
                  <a:lnTo>
                    <a:pt x="162068" y="61570"/>
                  </a:lnTo>
                  <a:lnTo>
                    <a:pt x="147803" y="124928"/>
                  </a:lnTo>
                  <a:lnTo>
                    <a:pt x="145319" y="180249"/>
                  </a:lnTo>
                  <a:lnTo>
                    <a:pt x="145998" y="236237"/>
                  </a:lnTo>
                  <a:lnTo>
                    <a:pt x="156184" y="289237"/>
                  </a:lnTo>
                  <a:lnTo>
                    <a:pt x="165765" y="323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370155" y="3374527"/>
              <a:ext cx="124567" cy="173577"/>
            </a:xfrm>
            <a:custGeom>
              <a:avLst/>
              <a:gdLst/>
              <a:ahLst/>
              <a:cxnLst/>
              <a:rect l="0" t="0" r="0" b="0"/>
              <a:pathLst>
                <a:path w="124567" h="173577">
                  <a:moveTo>
                    <a:pt x="0" y="78820"/>
                  </a:moveTo>
                  <a:lnTo>
                    <a:pt x="11179" y="67641"/>
                  </a:lnTo>
                  <a:lnTo>
                    <a:pt x="29145" y="62153"/>
                  </a:lnTo>
                  <a:lnTo>
                    <a:pt x="91143" y="48765"/>
                  </a:lnTo>
                  <a:lnTo>
                    <a:pt x="114207" y="37776"/>
                  </a:lnTo>
                  <a:lnTo>
                    <a:pt x="120592" y="30400"/>
                  </a:lnTo>
                  <a:lnTo>
                    <a:pt x="123679" y="21974"/>
                  </a:lnTo>
                  <a:lnTo>
                    <a:pt x="124566" y="12846"/>
                  </a:lnTo>
                  <a:lnTo>
                    <a:pt x="120479" y="6761"/>
                  </a:lnTo>
                  <a:lnTo>
                    <a:pt x="113076" y="2705"/>
                  </a:lnTo>
                  <a:lnTo>
                    <a:pt x="103460" y="0"/>
                  </a:lnTo>
                  <a:lnTo>
                    <a:pt x="83417" y="3235"/>
                  </a:lnTo>
                  <a:lnTo>
                    <a:pt x="41954" y="24375"/>
                  </a:lnTo>
                  <a:lnTo>
                    <a:pt x="27226" y="40584"/>
                  </a:lnTo>
                  <a:lnTo>
                    <a:pt x="12356" y="72560"/>
                  </a:lnTo>
                  <a:lnTo>
                    <a:pt x="6662" y="97094"/>
                  </a:lnTo>
                  <a:lnTo>
                    <a:pt x="8030" y="119697"/>
                  </a:lnTo>
                  <a:lnTo>
                    <a:pt x="15657" y="138322"/>
                  </a:lnTo>
                  <a:lnTo>
                    <a:pt x="20967" y="146564"/>
                  </a:lnTo>
                  <a:lnTo>
                    <a:pt x="36225" y="158841"/>
                  </a:lnTo>
                  <a:lnTo>
                    <a:pt x="55875" y="167027"/>
                  </a:lnTo>
                  <a:lnTo>
                    <a:pt x="105285" y="173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539587" y="3410908"/>
              <a:ext cx="114839" cy="147725"/>
            </a:xfrm>
            <a:custGeom>
              <a:avLst/>
              <a:gdLst/>
              <a:ahLst/>
              <a:cxnLst/>
              <a:rect l="0" t="0" r="0" b="0"/>
              <a:pathLst>
                <a:path w="114839" h="147725">
                  <a:moveTo>
                    <a:pt x="9553" y="42439"/>
                  </a:moveTo>
                  <a:lnTo>
                    <a:pt x="9553" y="101056"/>
                  </a:lnTo>
                  <a:lnTo>
                    <a:pt x="9553" y="141435"/>
                  </a:lnTo>
                  <a:lnTo>
                    <a:pt x="8383" y="145871"/>
                  </a:lnTo>
                  <a:lnTo>
                    <a:pt x="6433" y="144149"/>
                  </a:lnTo>
                  <a:lnTo>
                    <a:pt x="3963" y="138321"/>
                  </a:lnTo>
                  <a:lnTo>
                    <a:pt x="0" y="88111"/>
                  </a:lnTo>
                  <a:lnTo>
                    <a:pt x="2336" y="35040"/>
                  </a:lnTo>
                  <a:lnTo>
                    <a:pt x="4741" y="23468"/>
                  </a:lnTo>
                  <a:lnTo>
                    <a:pt x="9855" y="14584"/>
                  </a:lnTo>
                  <a:lnTo>
                    <a:pt x="24894" y="1593"/>
                  </a:lnTo>
                  <a:lnTo>
                    <a:pt x="33819" y="0"/>
                  </a:lnTo>
                  <a:lnTo>
                    <a:pt x="53093" y="4470"/>
                  </a:lnTo>
                  <a:lnTo>
                    <a:pt x="70238" y="17375"/>
                  </a:lnTo>
                  <a:lnTo>
                    <a:pt x="84488" y="35979"/>
                  </a:lnTo>
                  <a:lnTo>
                    <a:pt x="107057" y="93999"/>
                  </a:lnTo>
                  <a:lnTo>
                    <a:pt x="114838" y="147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82654" y="3395115"/>
              <a:ext cx="126933" cy="168846"/>
            </a:xfrm>
            <a:custGeom>
              <a:avLst/>
              <a:gdLst/>
              <a:ahLst/>
              <a:cxnLst/>
              <a:rect l="0" t="0" r="0" b="0"/>
              <a:pathLst>
                <a:path w="126933" h="168846">
                  <a:moveTo>
                    <a:pt x="77056" y="5589"/>
                  </a:moveTo>
                  <a:lnTo>
                    <a:pt x="60288" y="0"/>
                  </a:lnTo>
                  <a:lnTo>
                    <a:pt x="53009" y="694"/>
                  </a:lnTo>
                  <a:lnTo>
                    <a:pt x="38682" y="7703"/>
                  </a:lnTo>
                  <a:lnTo>
                    <a:pt x="17463" y="30392"/>
                  </a:lnTo>
                  <a:lnTo>
                    <a:pt x="1946" y="59342"/>
                  </a:lnTo>
                  <a:lnTo>
                    <a:pt x="0" y="79782"/>
                  </a:lnTo>
                  <a:lnTo>
                    <a:pt x="8282" y="127089"/>
                  </a:lnTo>
                  <a:lnTo>
                    <a:pt x="23403" y="156493"/>
                  </a:lnTo>
                  <a:lnTo>
                    <a:pt x="31929" y="162344"/>
                  </a:lnTo>
                  <a:lnTo>
                    <a:pt x="53880" y="168845"/>
                  </a:lnTo>
                  <a:lnTo>
                    <a:pt x="63945" y="168239"/>
                  </a:lnTo>
                  <a:lnTo>
                    <a:pt x="81367" y="161326"/>
                  </a:lnTo>
                  <a:lnTo>
                    <a:pt x="104329" y="144280"/>
                  </a:lnTo>
                  <a:lnTo>
                    <a:pt x="120362" y="118823"/>
                  </a:lnTo>
                  <a:lnTo>
                    <a:pt x="126932" y="83464"/>
                  </a:lnTo>
                  <a:lnTo>
                    <a:pt x="122230" y="63207"/>
                  </a:lnTo>
                  <a:lnTo>
                    <a:pt x="8758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843938" y="3411318"/>
              <a:ext cx="189513" cy="130024"/>
            </a:xfrm>
            <a:custGeom>
              <a:avLst/>
              <a:gdLst/>
              <a:ahLst/>
              <a:cxnLst/>
              <a:rect l="0" t="0" r="0" b="0"/>
              <a:pathLst>
                <a:path w="189513" h="130024">
                  <a:moveTo>
                    <a:pt x="0" y="73614"/>
                  </a:moveTo>
                  <a:lnTo>
                    <a:pt x="3119" y="116306"/>
                  </a:lnTo>
                  <a:lnTo>
                    <a:pt x="6065" y="130023"/>
                  </a:lnTo>
                  <a:lnTo>
                    <a:pt x="3476" y="124421"/>
                  </a:lnTo>
                  <a:lnTo>
                    <a:pt x="1856" y="83823"/>
                  </a:lnTo>
                  <a:lnTo>
                    <a:pt x="9778" y="46743"/>
                  </a:lnTo>
                  <a:lnTo>
                    <a:pt x="20334" y="28136"/>
                  </a:lnTo>
                  <a:lnTo>
                    <a:pt x="27594" y="24578"/>
                  </a:lnTo>
                  <a:lnTo>
                    <a:pt x="35944" y="24546"/>
                  </a:lnTo>
                  <a:lnTo>
                    <a:pt x="45019" y="26864"/>
                  </a:lnTo>
                  <a:lnTo>
                    <a:pt x="52239" y="31919"/>
                  </a:lnTo>
                  <a:lnTo>
                    <a:pt x="63381" y="46894"/>
                  </a:lnTo>
                  <a:lnTo>
                    <a:pt x="76231" y="75056"/>
                  </a:lnTo>
                  <a:lnTo>
                    <a:pt x="78897" y="76915"/>
                  </a:lnTo>
                  <a:lnTo>
                    <a:pt x="80673" y="73475"/>
                  </a:lnTo>
                  <a:lnTo>
                    <a:pt x="86099" y="24030"/>
                  </a:lnTo>
                  <a:lnTo>
                    <a:pt x="95198" y="6343"/>
                  </a:lnTo>
                  <a:lnTo>
                    <a:pt x="103239" y="1861"/>
                  </a:lnTo>
                  <a:lnTo>
                    <a:pt x="124653" y="0"/>
                  </a:lnTo>
                  <a:lnTo>
                    <a:pt x="133405" y="3481"/>
                  </a:lnTo>
                  <a:lnTo>
                    <a:pt x="146248" y="16708"/>
                  </a:lnTo>
                  <a:lnTo>
                    <a:pt x="165645" y="43885"/>
                  </a:lnTo>
                  <a:lnTo>
                    <a:pt x="173056" y="67030"/>
                  </a:lnTo>
                  <a:lnTo>
                    <a:pt x="189512" y="126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96622" y="3453347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1"/>
                  </a:lnTo>
                  <a:lnTo>
                    <a:pt x="9877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096622" y="33691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196317" y="3414549"/>
              <a:ext cx="77020" cy="165141"/>
            </a:xfrm>
            <a:custGeom>
              <a:avLst/>
              <a:gdLst/>
              <a:ahLst/>
              <a:cxnLst/>
              <a:rect l="0" t="0" r="0" b="0"/>
              <a:pathLst>
                <a:path w="77020" h="165141">
                  <a:moveTo>
                    <a:pt x="5590" y="70383"/>
                  </a:moveTo>
                  <a:lnTo>
                    <a:pt x="5590" y="92740"/>
                  </a:lnTo>
                  <a:lnTo>
                    <a:pt x="4420" y="95816"/>
                  </a:lnTo>
                  <a:lnTo>
                    <a:pt x="2470" y="94357"/>
                  </a:lnTo>
                  <a:lnTo>
                    <a:pt x="0" y="89876"/>
                  </a:lnTo>
                  <a:lnTo>
                    <a:pt x="4045" y="27948"/>
                  </a:lnTo>
                  <a:lnTo>
                    <a:pt x="4560" y="14017"/>
                  </a:lnTo>
                  <a:lnTo>
                    <a:pt x="8413" y="5899"/>
                  </a:lnTo>
                  <a:lnTo>
                    <a:pt x="14491" y="1658"/>
                  </a:lnTo>
                  <a:lnTo>
                    <a:pt x="22052" y="0"/>
                  </a:lnTo>
                  <a:lnTo>
                    <a:pt x="29433" y="1234"/>
                  </a:lnTo>
                  <a:lnTo>
                    <a:pt x="43873" y="8845"/>
                  </a:lnTo>
                  <a:lnTo>
                    <a:pt x="54970" y="23146"/>
                  </a:lnTo>
                  <a:lnTo>
                    <a:pt x="71625" y="66512"/>
                  </a:lnTo>
                  <a:lnTo>
                    <a:pt x="77019" y="106411"/>
                  </a:lnTo>
                  <a:lnTo>
                    <a:pt x="68760" y="165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326646" y="3389464"/>
              <a:ext cx="149002" cy="179697"/>
            </a:xfrm>
            <a:custGeom>
              <a:avLst/>
              <a:gdLst/>
              <a:ahLst/>
              <a:cxnLst/>
              <a:rect l="0" t="0" r="0" b="0"/>
              <a:pathLst>
                <a:path w="149002" h="179697">
                  <a:moveTo>
                    <a:pt x="96359" y="42826"/>
                  </a:moveTo>
                  <a:lnTo>
                    <a:pt x="90770" y="26058"/>
                  </a:lnTo>
                  <a:lnTo>
                    <a:pt x="78668" y="11587"/>
                  </a:lnTo>
                  <a:lnTo>
                    <a:pt x="70526" y="4452"/>
                  </a:lnTo>
                  <a:lnTo>
                    <a:pt x="61590" y="866"/>
                  </a:lnTo>
                  <a:lnTo>
                    <a:pt x="42302" y="0"/>
                  </a:lnTo>
                  <a:lnTo>
                    <a:pt x="34584" y="4917"/>
                  </a:lnTo>
                  <a:lnTo>
                    <a:pt x="4141" y="59266"/>
                  </a:lnTo>
                  <a:lnTo>
                    <a:pt x="0" y="86007"/>
                  </a:lnTo>
                  <a:lnTo>
                    <a:pt x="6875" y="135713"/>
                  </a:lnTo>
                  <a:lnTo>
                    <a:pt x="12137" y="142185"/>
                  </a:lnTo>
                  <a:lnTo>
                    <a:pt x="19154" y="145330"/>
                  </a:lnTo>
                  <a:lnTo>
                    <a:pt x="27341" y="146257"/>
                  </a:lnTo>
                  <a:lnTo>
                    <a:pt x="35139" y="143366"/>
                  </a:lnTo>
                  <a:lnTo>
                    <a:pt x="50043" y="130794"/>
                  </a:lnTo>
                  <a:lnTo>
                    <a:pt x="58226" y="110389"/>
                  </a:lnTo>
                  <a:lnTo>
                    <a:pt x="69977" y="60952"/>
                  </a:lnTo>
                  <a:lnTo>
                    <a:pt x="67866" y="66089"/>
                  </a:lnTo>
                  <a:lnTo>
                    <a:pt x="71279" y="88714"/>
                  </a:lnTo>
                  <a:lnTo>
                    <a:pt x="89603" y="148442"/>
                  </a:lnTo>
                  <a:lnTo>
                    <a:pt x="102715" y="163076"/>
                  </a:lnTo>
                  <a:lnTo>
                    <a:pt x="119072" y="172310"/>
                  </a:lnTo>
                  <a:lnTo>
                    <a:pt x="149001" y="17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538819" y="323224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48931"/>
                  </a:lnTo>
                  <a:lnTo>
                    <a:pt x="10528" y="96777"/>
                  </a:lnTo>
                  <a:lnTo>
                    <a:pt x="10528" y="151117"/>
                  </a:lnTo>
                  <a:lnTo>
                    <a:pt x="7409" y="211672"/>
                  </a:lnTo>
                  <a:lnTo>
                    <a:pt x="2195" y="267829"/>
                  </a:lnTo>
                  <a:lnTo>
                    <a:pt x="433" y="32872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433534" y="3381843"/>
              <a:ext cx="210571" cy="18862"/>
            </a:xfrm>
            <a:custGeom>
              <a:avLst/>
              <a:gdLst/>
              <a:ahLst/>
              <a:cxnLst/>
              <a:rect l="0" t="0" r="0" b="0"/>
              <a:pathLst>
                <a:path w="210571" h="18862">
                  <a:moveTo>
                    <a:pt x="210570" y="8333"/>
                  </a:moveTo>
                  <a:lnTo>
                    <a:pt x="173092" y="0"/>
                  </a:lnTo>
                  <a:lnTo>
                    <a:pt x="138244" y="1574"/>
                  </a:lnTo>
                  <a:lnTo>
                    <a:pt x="76003" y="8613"/>
                  </a:lnTo>
                  <a:lnTo>
                    <a:pt x="27057" y="16490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620012" y="3432290"/>
              <a:ext cx="125248" cy="139343"/>
            </a:xfrm>
            <a:custGeom>
              <a:avLst/>
              <a:gdLst/>
              <a:ahLst/>
              <a:cxnLst/>
              <a:rect l="0" t="0" r="0" b="0"/>
              <a:pathLst>
                <a:path w="125248" h="139343">
                  <a:moveTo>
                    <a:pt x="87262" y="21057"/>
                  </a:moveTo>
                  <a:lnTo>
                    <a:pt x="76084" y="9878"/>
                  </a:lnTo>
                  <a:lnTo>
                    <a:pt x="69282" y="8925"/>
                  </a:lnTo>
                  <a:lnTo>
                    <a:pt x="52365" y="14105"/>
                  </a:lnTo>
                  <a:lnTo>
                    <a:pt x="28699" y="30175"/>
                  </a:lnTo>
                  <a:lnTo>
                    <a:pt x="12458" y="55344"/>
                  </a:lnTo>
                  <a:lnTo>
                    <a:pt x="238" y="85028"/>
                  </a:lnTo>
                  <a:lnTo>
                    <a:pt x="0" y="95290"/>
                  </a:lnTo>
                  <a:lnTo>
                    <a:pt x="5975" y="116051"/>
                  </a:lnTo>
                  <a:lnTo>
                    <a:pt x="19549" y="130737"/>
                  </a:lnTo>
                  <a:lnTo>
                    <a:pt x="28082" y="136291"/>
                  </a:lnTo>
                  <a:lnTo>
                    <a:pt x="50042" y="139342"/>
                  </a:lnTo>
                  <a:lnTo>
                    <a:pt x="73059" y="135629"/>
                  </a:lnTo>
                  <a:lnTo>
                    <a:pt x="99172" y="120385"/>
                  </a:lnTo>
                  <a:lnTo>
                    <a:pt x="114393" y="107706"/>
                  </a:lnTo>
                  <a:lnTo>
                    <a:pt x="122717" y="88033"/>
                  </a:lnTo>
                  <a:lnTo>
                    <a:pt x="125247" y="64862"/>
                  </a:lnTo>
                  <a:lnTo>
                    <a:pt x="122472" y="42865"/>
                  </a:lnTo>
                  <a:lnTo>
                    <a:pt x="114220" y="24511"/>
                  </a:lnTo>
                  <a:lnTo>
                    <a:pt x="977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791503" y="3411233"/>
              <a:ext cx="84229" cy="171411"/>
            </a:xfrm>
            <a:custGeom>
              <a:avLst/>
              <a:gdLst/>
              <a:ahLst/>
              <a:cxnLst/>
              <a:rect l="0" t="0" r="0" b="0"/>
              <a:pathLst>
                <a:path w="84229" h="171411">
                  <a:moveTo>
                    <a:pt x="0" y="31585"/>
                  </a:moveTo>
                  <a:lnTo>
                    <a:pt x="14471" y="66377"/>
                  </a:lnTo>
                  <a:lnTo>
                    <a:pt x="22876" y="122123"/>
                  </a:lnTo>
                  <a:lnTo>
                    <a:pt x="35243" y="156677"/>
                  </a:lnTo>
                  <a:lnTo>
                    <a:pt x="43740" y="171410"/>
                  </a:lnTo>
                  <a:lnTo>
                    <a:pt x="44367" y="170425"/>
                  </a:lnTo>
                  <a:lnTo>
                    <a:pt x="30858" y="116333"/>
                  </a:lnTo>
                  <a:lnTo>
                    <a:pt x="16282" y="63239"/>
                  </a:lnTo>
                  <a:lnTo>
                    <a:pt x="18154" y="42144"/>
                  </a:lnTo>
                  <a:lnTo>
                    <a:pt x="22632" y="33945"/>
                  </a:lnTo>
                  <a:lnTo>
                    <a:pt x="36964" y="2171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9180850" y="3484932"/>
            <a:ext cx="10529" cy="84229"/>
          </a:xfrm>
          <a:custGeom>
            <a:avLst/>
            <a:gdLst/>
            <a:ahLst/>
            <a:cxnLst/>
            <a:rect l="0" t="0" r="0" b="0"/>
            <a:pathLst>
              <a:path w="10529" h="84229">
                <a:moveTo>
                  <a:pt x="0" y="0"/>
                </a:moveTo>
                <a:lnTo>
                  <a:pt x="5589" y="16768"/>
                </a:lnTo>
                <a:lnTo>
                  <a:pt x="5214" y="34359"/>
                </a:lnTo>
                <a:lnTo>
                  <a:pt x="3487" y="52705"/>
                </a:lnTo>
                <a:lnTo>
                  <a:pt x="10528" y="842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5517508" y="3856512"/>
            <a:ext cx="370094" cy="305095"/>
            <a:chOff x="5517508" y="3856512"/>
            <a:chExt cx="370094" cy="305095"/>
          </a:xfrm>
        </p:grpSpPr>
        <p:sp>
          <p:nvSpPr>
            <p:cNvPr id="134" name="Freeform 133"/>
            <p:cNvSpPr/>
            <p:nvPr/>
          </p:nvSpPr>
          <p:spPr>
            <a:xfrm>
              <a:off x="5517508" y="3856512"/>
              <a:ext cx="229804" cy="305095"/>
            </a:xfrm>
            <a:custGeom>
              <a:avLst/>
              <a:gdLst/>
              <a:ahLst/>
              <a:cxnLst/>
              <a:rect l="0" t="0" r="0" b="0"/>
              <a:pathLst>
                <a:path w="229804" h="305095">
                  <a:moveTo>
                    <a:pt x="62595" y="17975"/>
                  </a:moveTo>
                  <a:lnTo>
                    <a:pt x="25509" y="52721"/>
                  </a:lnTo>
                  <a:lnTo>
                    <a:pt x="7508" y="61884"/>
                  </a:lnTo>
                  <a:lnTo>
                    <a:pt x="2474" y="61286"/>
                  </a:lnTo>
                  <a:lnTo>
                    <a:pt x="288" y="57377"/>
                  </a:lnTo>
                  <a:lnTo>
                    <a:pt x="0" y="51262"/>
                  </a:lnTo>
                  <a:lnTo>
                    <a:pt x="10773" y="25888"/>
                  </a:lnTo>
                  <a:lnTo>
                    <a:pt x="25525" y="12523"/>
                  </a:lnTo>
                  <a:lnTo>
                    <a:pt x="44950" y="3853"/>
                  </a:lnTo>
                  <a:lnTo>
                    <a:pt x="69181" y="0"/>
                  </a:lnTo>
                  <a:lnTo>
                    <a:pt x="92429" y="4527"/>
                  </a:lnTo>
                  <a:lnTo>
                    <a:pt x="122127" y="20229"/>
                  </a:lnTo>
                  <a:lnTo>
                    <a:pt x="130360" y="26497"/>
                  </a:lnTo>
                  <a:lnTo>
                    <a:pt x="139506" y="45939"/>
                  </a:lnTo>
                  <a:lnTo>
                    <a:pt x="141945" y="57674"/>
                  </a:lnTo>
                  <a:lnTo>
                    <a:pt x="141231" y="67838"/>
                  </a:lnTo>
                  <a:lnTo>
                    <a:pt x="134200" y="85370"/>
                  </a:lnTo>
                  <a:lnTo>
                    <a:pt x="117087" y="108394"/>
                  </a:lnTo>
                  <a:lnTo>
                    <a:pt x="91609" y="124444"/>
                  </a:lnTo>
                  <a:lnTo>
                    <a:pt x="87787" y="125219"/>
                  </a:lnTo>
                  <a:lnTo>
                    <a:pt x="87578" y="123396"/>
                  </a:lnTo>
                  <a:lnTo>
                    <a:pt x="89779" y="119841"/>
                  </a:lnTo>
                  <a:lnTo>
                    <a:pt x="104703" y="115891"/>
                  </a:lnTo>
                  <a:lnTo>
                    <a:pt x="125763" y="115306"/>
                  </a:lnTo>
                  <a:lnTo>
                    <a:pt x="146822" y="118944"/>
                  </a:lnTo>
                  <a:lnTo>
                    <a:pt x="172819" y="133159"/>
                  </a:lnTo>
                  <a:lnTo>
                    <a:pt x="209720" y="168873"/>
                  </a:lnTo>
                  <a:lnTo>
                    <a:pt x="216831" y="178235"/>
                  </a:lnTo>
                  <a:lnTo>
                    <a:pt x="224731" y="201115"/>
                  </a:lnTo>
                  <a:lnTo>
                    <a:pt x="229803" y="253932"/>
                  </a:lnTo>
                  <a:lnTo>
                    <a:pt x="224257" y="275313"/>
                  </a:lnTo>
                  <a:lnTo>
                    <a:pt x="219503" y="284290"/>
                  </a:lnTo>
                  <a:lnTo>
                    <a:pt x="204862" y="297384"/>
                  </a:lnTo>
                  <a:lnTo>
                    <a:pt x="196044" y="302513"/>
                  </a:lnTo>
                  <a:lnTo>
                    <a:pt x="176888" y="305094"/>
                  </a:lnTo>
                  <a:lnTo>
                    <a:pt x="157846" y="301171"/>
                  </a:lnTo>
                  <a:lnTo>
                    <a:pt x="126557" y="279589"/>
                  </a:lnTo>
                  <a:lnTo>
                    <a:pt x="108063" y="265896"/>
                  </a:lnTo>
                  <a:lnTo>
                    <a:pt x="94181" y="260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53844" y="39060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74901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580504" y="4421969"/>
            <a:ext cx="294398" cy="284270"/>
            <a:chOff x="5580504" y="4421969"/>
            <a:chExt cx="294398" cy="284270"/>
          </a:xfrm>
        </p:grpSpPr>
        <p:sp>
          <p:nvSpPr>
            <p:cNvPr id="138" name="Freeform 137"/>
            <p:cNvSpPr/>
            <p:nvPr/>
          </p:nvSpPr>
          <p:spPr>
            <a:xfrm>
              <a:off x="5769616" y="443249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8334" y="197099"/>
                  </a:lnTo>
                  <a:lnTo>
                    <a:pt x="9878" y="238165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80504" y="4421969"/>
              <a:ext cx="157528" cy="176654"/>
            </a:xfrm>
            <a:custGeom>
              <a:avLst/>
              <a:gdLst/>
              <a:ahLst/>
              <a:cxnLst/>
              <a:rect l="0" t="0" r="0" b="0"/>
              <a:pathLst>
                <a:path w="157528" h="176654">
                  <a:moveTo>
                    <a:pt x="157527" y="147398"/>
                  </a:moveTo>
                  <a:lnTo>
                    <a:pt x="135170" y="147398"/>
                  </a:lnTo>
                  <a:lnTo>
                    <a:pt x="73185" y="171118"/>
                  </a:lnTo>
                  <a:lnTo>
                    <a:pt x="36090" y="176653"/>
                  </a:lnTo>
                  <a:lnTo>
                    <a:pt x="15428" y="171709"/>
                  </a:lnTo>
                  <a:lnTo>
                    <a:pt x="6642" y="167115"/>
                  </a:lnTo>
                  <a:lnTo>
                    <a:pt x="1955" y="160543"/>
                  </a:lnTo>
                  <a:lnTo>
                    <a:pt x="0" y="152652"/>
                  </a:lnTo>
                  <a:lnTo>
                    <a:pt x="2838" y="124779"/>
                  </a:lnTo>
                  <a:lnTo>
                    <a:pt x="14207" y="94293"/>
                  </a:lnTo>
                  <a:lnTo>
                    <a:pt x="41147" y="31544"/>
                  </a:lnTo>
                  <a:lnTo>
                    <a:pt x="522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864373" y="4474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64373" y="4622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254631" y="3874487"/>
            <a:ext cx="2224260" cy="968623"/>
            <a:chOff x="6254631" y="3874487"/>
            <a:chExt cx="2224260" cy="968623"/>
          </a:xfrm>
        </p:grpSpPr>
        <p:sp>
          <p:nvSpPr>
            <p:cNvPr id="143" name="Freeform 142"/>
            <p:cNvSpPr/>
            <p:nvPr/>
          </p:nvSpPr>
          <p:spPr>
            <a:xfrm>
              <a:off x="6254631" y="3898218"/>
              <a:ext cx="268696" cy="318368"/>
            </a:xfrm>
            <a:custGeom>
              <a:avLst/>
              <a:gdLst/>
              <a:ahLst/>
              <a:cxnLst/>
              <a:rect l="0" t="0" r="0" b="0"/>
              <a:pathLst>
                <a:path w="268696" h="318368">
                  <a:moveTo>
                    <a:pt x="72996" y="7854"/>
                  </a:moveTo>
                  <a:lnTo>
                    <a:pt x="48949" y="17429"/>
                  </a:lnTo>
                  <a:lnTo>
                    <a:pt x="7813" y="41668"/>
                  </a:lnTo>
                  <a:lnTo>
                    <a:pt x="2635" y="40925"/>
                  </a:lnTo>
                  <a:lnTo>
                    <a:pt x="352" y="36920"/>
                  </a:lnTo>
                  <a:lnTo>
                    <a:pt x="0" y="30741"/>
                  </a:lnTo>
                  <a:lnTo>
                    <a:pt x="5848" y="17636"/>
                  </a:lnTo>
                  <a:lnTo>
                    <a:pt x="10683" y="10866"/>
                  </a:lnTo>
                  <a:lnTo>
                    <a:pt x="18586" y="6352"/>
                  </a:lnTo>
                  <a:lnTo>
                    <a:pt x="52065" y="0"/>
                  </a:lnTo>
                  <a:lnTo>
                    <a:pt x="102180" y="974"/>
                  </a:lnTo>
                  <a:lnTo>
                    <a:pt x="123401" y="7136"/>
                  </a:lnTo>
                  <a:lnTo>
                    <a:pt x="140632" y="17673"/>
                  </a:lnTo>
                  <a:lnTo>
                    <a:pt x="163486" y="42349"/>
                  </a:lnTo>
                  <a:lnTo>
                    <a:pt x="167247" y="53078"/>
                  </a:lnTo>
                  <a:lnTo>
                    <a:pt x="168307" y="77476"/>
                  </a:lnTo>
                  <a:lnTo>
                    <a:pt x="162328" y="111931"/>
                  </a:lnTo>
                  <a:lnTo>
                    <a:pt x="147558" y="138777"/>
                  </a:lnTo>
                  <a:lnTo>
                    <a:pt x="131871" y="151050"/>
                  </a:lnTo>
                  <a:lnTo>
                    <a:pt x="122774" y="155960"/>
                  </a:lnTo>
                  <a:lnTo>
                    <a:pt x="119050" y="156894"/>
                  </a:lnTo>
                  <a:lnTo>
                    <a:pt x="118906" y="155177"/>
                  </a:lnTo>
                  <a:lnTo>
                    <a:pt x="121150" y="151693"/>
                  </a:lnTo>
                  <a:lnTo>
                    <a:pt x="136122" y="147822"/>
                  </a:lnTo>
                  <a:lnTo>
                    <a:pt x="157204" y="147271"/>
                  </a:lnTo>
                  <a:lnTo>
                    <a:pt x="188803" y="154708"/>
                  </a:lnTo>
                  <a:lnTo>
                    <a:pt x="227803" y="177589"/>
                  </a:lnTo>
                  <a:lnTo>
                    <a:pt x="258383" y="210228"/>
                  </a:lnTo>
                  <a:lnTo>
                    <a:pt x="266524" y="233109"/>
                  </a:lnTo>
                  <a:lnTo>
                    <a:pt x="268695" y="245761"/>
                  </a:lnTo>
                  <a:lnTo>
                    <a:pt x="264868" y="266059"/>
                  </a:lnTo>
                  <a:lnTo>
                    <a:pt x="249560" y="290640"/>
                  </a:lnTo>
                  <a:lnTo>
                    <a:pt x="243348" y="298154"/>
                  </a:lnTo>
                  <a:lnTo>
                    <a:pt x="223967" y="306502"/>
                  </a:lnTo>
                  <a:lnTo>
                    <a:pt x="168223" y="318367"/>
                  </a:lnTo>
                  <a:lnTo>
                    <a:pt x="125638" y="313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90839" y="4211399"/>
              <a:ext cx="29256" cy="115814"/>
            </a:xfrm>
            <a:custGeom>
              <a:avLst/>
              <a:gdLst/>
              <a:ahLst/>
              <a:cxnLst/>
              <a:rect l="0" t="0" r="0" b="0"/>
              <a:pathLst>
                <a:path w="29256" h="115814">
                  <a:moveTo>
                    <a:pt x="0" y="0"/>
                  </a:moveTo>
                  <a:lnTo>
                    <a:pt x="23720" y="43962"/>
                  </a:lnTo>
                  <a:lnTo>
                    <a:pt x="29255" y="79836"/>
                  </a:lnTo>
                  <a:lnTo>
                    <a:pt x="27692" y="89489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50157" y="3885015"/>
              <a:ext cx="139232" cy="287287"/>
            </a:xfrm>
            <a:custGeom>
              <a:avLst/>
              <a:gdLst/>
              <a:ahLst/>
              <a:cxnLst/>
              <a:rect l="0" t="0" r="0" b="0"/>
              <a:pathLst>
                <a:path w="139232" h="287287">
                  <a:moveTo>
                    <a:pt x="61781" y="0"/>
                  </a:moveTo>
                  <a:lnTo>
                    <a:pt x="46139" y="17981"/>
                  </a:lnTo>
                  <a:lnTo>
                    <a:pt x="23344" y="74354"/>
                  </a:lnTo>
                  <a:lnTo>
                    <a:pt x="5651" y="126428"/>
                  </a:lnTo>
                  <a:lnTo>
                    <a:pt x="0" y="176879"/>
                  </a:lnTo>
                  <a:lnTo>
                    <a:pt x="2004" y="228785"/>
                  </a:lnTo>
                  <a:lnTo>
                    <a:pt x="8307" y="250251"/>
                  </a:lnTo>
                  <a:lnTo>
                    <a:pt x="18908" y="267590"/>
                  </a:lnTo>
                  <a:lnTo>
                    <a:pt x="34537" y="279976"/>
                  </a:lnTo>
                  <a:lnTo>
                    <a:pt x="43619" y="284917"/>
                  </a:lnTo>
                  <a:lnTo>
                    <a:pt x="63067" y="287286"/>
                  </a:lnTo>
                  <a:lnTo>
                    <a:pt x="104149" y="279276"/>
                  </a:lnTo>
                  <a:lnTo>
                    <a:pt x="112253" y="273922"/>
                  </a:lnTo>
                  <a:lnTo>
                    <a:pt x="124377" y="258614"/>
                  </a:lnTo>
                  <a:lnTo>
                    <a:pt x="137779" y="230265"/>
                  </a:lnTo>
                  <a:lnTo>
                    <a:pt x="139231" y="209964"/>
                  </a:lnTo>
                  <a:lnTo>
                    <a:pt x="134808" y="190414"/>
                  </a:lnTo>
                  <a:lnTo>
                    <a:pt x="125043" y="173926"/>
                  </a:lnTo>
                  <a:lnTo>
                    <a:pt x="116823" y="169763"/>
                  </a:lnTo>
                  <a:lnTo>
                    <a:pt x="95212" y="168257"/>
                  </a:lnTo>
                  <a:lnTo>
                    <a:pt x="62327" y="179576"/>
                  </a:lnTo>
                  <a:lnTo>
                    <a:pt x="19666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80394" y="4127171"/>
              <a:ext cx="33303" cy="94757"/>
            </a:xfrm>
            <a:custGeom>
              <a:avLst/>
              <a:gdLst/>
              <a:ahLst/>
              <a:cxnLst/>
              <a:rect l="0" t="0" r="0" b="0"/>
              <a:pathLst>
                <a:path w="33303" h="94757">
                  <a:moveTo>
                    <a:pt x="0" y="0"/>
                  </a:moveTo>
                  <a:lnTo>
                    <a:pt x="29308" y="34897"/>
                  </a:lnTo>
                  <a:lnTo>
                    <a:pt x="33302" y="57234"/>
                  </a:lnTo>
                  <a:lnTo>
                    <a:pt x="32730" y="69741"/>
                  </a:lnTo>
                  <a:lnTo>
                    <a:pt x="30009" y="78080"/>
                  </a:lnTo>
                  <a:lnTo>
                    <a:pt x="25855" y="83639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42346" y="3876678"/>
              <a:ext cx="153904" cy="282079"/>
            </a:xfrm>
            <a:custGeom>
              <a:avLst/>
              <a:gdLst/>
              <a:ahLst/>
              <a:cxnLst/>
              <a:rect l="0" t="0" r="0" b="0"/>
              <a:pathLst>
                <a:path w="153904" h="282079">
                  <a:moveTo>
                    <a:pt x="122317" y="71508"/>
                  </a:moveTo>
                  <a:lnTo>
                    <a:pt x="102073" y="27546"/>
                  </a:lnTo>
                  <a:lnTo>
                    <a:pt x="82913" y="2850"/>
                  </a:lnTo>
                  <a:lnTo>
                    <a:pt x="74991" y="0"/>
                  </a:lnTo>
                  <a:lnTo>
                    <a:pt x="56830" y="3072"/>
                  </a:lnTo>
                  <a:lnTo>
                    <a:pt x="32463" y="17955"/>
                  </a:lnTo>
                  <a:lnTo>
                    <a:pt x="10426" y="42773"/>
                  </a:lnTo>
                  <a:lnTo>
                    <a:pt x="2398" y="65366"/>
                  </a:lnTo>
                  <a:lnTo>
                    <a:pt x="0" y="89835"/>
                  </a:lnTo>
                  <a:lnTo>
                    <a:pt x="11004" y="144848"/>
                  </a:lnTo>
                  <a:lnTo>
                    <a:pt x="17693" y="151987"/>
                  </a:lnTo>
                  <a:lnTo>
                    <a:pt x="37603" y="159919"/>
                  </a:lnTo>
                  <a:lnTo>
                    <a:pt x="47124" y="159695"/>
                  </a:lnTo>
                  <a:lnTo>
                    <a:pt x="63942" y="153206"/>
                  </a:lnTo>
                  <a:lnTo>
                    <a:pt x="92152" y="136399"/>
                  </a:lnTo>
                  <a:lnTo>
                    <a:pt x="106181" y="120236"/>
                  </a:lnTo>
                  <a:lnTo>
                    <a:pt x="111560" y="111012"/>
                  </a:lnTo>
                  <a:lnTo>
                    <a:pt x="116315" y="108373"/>
                  </a:lnTo>
                  <a:lnTo>
                    <a:pt x="120655" y="110122"/>
                  </a:lnTo>
                  <a:lnTo>
                    <a:pt x="124719" y="114798"/>
                  </a:lnTo>
                  <a:lnTo>
                    <a:pt x="129234" y="132473"/>
                  </a:lnTo>
                  <a:lnTo>
                    <a:pt x="139605" y="188201"/>
                  </a:lnTo>
                  <a:lnTo>
                    <a:pt x="142630" y="240831"/>
                  </a:lnTo>
                  <a:lnTo>
                    <a:pt x="144213" y="263746"/>
                  </a:lnTo>
                  <a:lnTo>
                    <a:pt x="146273" y="269857"/>
                  </a:lnTo>
                  <a:lnTo>
                    <a:pt x="153903" y="282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01534" y="4106114"/>
              <a:ext cx="67178" cy="126342"/>
            </a:xfrm>
            <a:custGeom>
              <a:avLst/>
              <a:gdLst/>
              <a:ahLst/>
              <a:cxnLst/>
              <a:rect l="0" t="0" r="0" b="0"/>
              <a:pathLst>
                <a:path w="67178" h="126342">
                  <a:moveTo>
                    <a:pt x="0" y="0"/>
                  </a:moveTo>
                  <a:lnTo>
                    <a:pt x="38373" y="29308"/>
                  </a:lnTo>
                  <a:lnTo>
                    <a:pt x="54003" y="55087"/>
                  </a:lnTo>
                  <a:lnTo>
                    <a:pt x="66044" y="84952"/>
                  </a:lnTo>
                  <a:lnTo>
                    <a:pt x="67177" y="102487"/>
                  </a:lnTo>
                  <a:lnTo>
                    <a:pt x="6317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75274" y="3885015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5590" y="58617"/>
                  </a:lnTo>
                  <a:lnTo>
                    <a:pt x="9554" y="121197"/>
                  </a:lnTo>
                  <a:lnTo>
                    <a:pt x="13456" y="183644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70031" y="3932068"/>
              <a:ext cx="168457" cy="263723"/>
            </a:xfrm>
            <a:custGeom>
              <a:avLst/>
              <a:gdLst/>
              <a:ahLst/>
              <a:cxnLst/>
              <a:rect l="0" t="0" r="0" b="0"/>
              <a:pathLst>
                <a:path w="168457" h="263723">
                  <a:moveTo>
                    <a:pt x="0" y="5590"/>
                  </a:moveTo>
                  <a:lnTo>
                    <a:pt x="16768" y="0"/>
                  </a:lnTo>
                  <a:lnTo>
                    <a:pt x="49552" y="2114"/>
                  </a:lnTo>
                  <a:lnTo>
                    <a:pt x="69206" y="10284"/>
                  </a:lnTo>
                  <a:lnTo>
                    <a:pt x="100888" y="34593"/>
                  </a:lnTo>
                  <a:lnTo>
                    <a:pt x="116980" y="60587"/>
                  </a:lnTo>
                  <a:lnTo>
                    <a:pt x="131728" y="109217"/>
                  </a:lnTo>
                  <a:lnTo>
                    <a:pt x="132735" y="167002"/>
                  </a:lnTo>
                  <a:lnTo>
                    <a:pt x="126844" y="197821"/>
                  </a:lnTo>
                  <a:lnTo>
                    <a:pt x="110373" y="233733"/>
                  </a:lnTo>
                  <a:lnTo>
                    <a:pt x="97408" y="251656"/>
                  </a:lnTo>
                  <a:lnTo>
                    <a:pt x="77607" y="261182"/>
                  </a:lnTo>
                  <a:lnTo>
                    <a:pt x="65776" y="263722"/>
                  </a:lnTo>
                  <a:lnTo>
                    <a:pt x="56719" y="261906"/>
                  </a:lnTo>
                  <a:lnTo>
                    <a:pt x="49511" y="257185"/>
                  </a:lnTo>
                  <a:lnTo>
                    <a:pt x="43536" y="250529"/>
                  </a:lnTo>
                  <a:lnTo>
                    <a:pt x="40723" y="242582"/>
                  </a:lnTo>
                  <a:lnTo>
                    <a:pt x="40716" y="224394"/>
                  </a:lnTo>
                  <a:lnTo>
                    <a:pt x="50852" y="207731"/>
                  </a:lnTo>
                  <a:lnTo>
                    <a:pt x="58467" y="200012"/>
                  </a:lnTo>
                  <a:lnTo>
                    <a:pt x="79408" y="191435"/>
                  </a:lnTo>
                  <a:lnTo>
                    <a:pt x="130979" y="185929"/>
                  </a:lnTo>
                  <a:lnTo>
                    <a:pt x="149070" y="188296"/>
                  </a:lnTo>
                  <a:lnTo>
                    <a:pt x="168456" y="195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043772" y="4127171"/>
              <a:ext cx="35764" cy="94757"/>
            </a:xfrm>
            <a:custGeom>
              <a:avLst/>
              <a:gdLst/>
              <a:ahLst/>
              <a:cxnLst/>
              <a:rect l="0" t="0" r="0" b="0"/>
              <a:pathLst>
                <a:path w="35764" h="94757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5763" y="78425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49057" y="3874487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0" y="58617"/>
                  </a:lnTo>
                  <a:lnTo>
                    <a:pt x="8405" y="112790"/>
                  </a:lnTo>
                  <a:lnTo>
                    <a:pt x="21331" y="165432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239406" y="3885015"/>
              <a:ext cx="239485" cy="276060"/>
            </a:xfrm>
            <a:custGeom>
              <a:avLst/>
              <a:gdLst/>
              <a:ahLst/>
              <a:cxnLst/>
              <a:rect l="0" t="0" r="0" b="0"/>
              <a:pathLst>
                <a:path w="239485" h="276060">
                  <a:moveTo>
                    <a:pt x="141278" y="0"/>
                  </a:moveTo>
                  <a:lnTo>
                    <a:pt x="103800" y="8333"/>
                  </a:lnTo>
                  <a:lnTo>
                    <a:pt x="52376" y="10095"/>
                  </a:lnTo>
                  <a:lnTo>
                    <a:pt x="16670" y="15989"/>
                  </a:lnTo>
                  <a:lnTo>
                    <a:pt x="9073" y="22358"/>
                  </a:lnTo>
                  <a:lnTo>
                    <a:pt x="632" y="41912"/>
                  </a:lnTo>
                  <a:lnTo>
                    <a:pt x="0" y="63081"/>
                  </a:lnTo>
                  <a:lnTo>
                    <a:pt x="9126" y="105268"/>
                  </a:lnTo>
                  <a:lnTo>
                    <a:pt x="15742" y="111123"/>
                  </a:lnTo>
                  <a:lnTo>
                    <a:pt x="24832" y="113856"/>
                  </a:lnTo>
                  <a:lnTo>
                    <a:pt x="86429" y="115556"/>
                  </a:lnTo>
                  <a:lnTo>
                    <a:pt x="126456" y="118077"/>
                  </a:lnTo>
                  <a:lnTo>
                    <a:pt x="182826" y="139523"/>
                  </a:lnTo>
                  <a:lnTo>
                    <a:pt x="197958" y="153257"/>
                  </a:lnTo>
                  <a:lnTo>
                    <a:pt x="233269" y="205871"/>
                  </a:lnTo>
                  <a:lnTo>
                    <a:pt x="239484" y="229539"/>
                  </a:lnTo>
                  <a:lnTo>
                    <a:pt x="238348" y="251756"/>
                  </a:lnTo>
                  <a:lnTo>
                    <a:pt x="234067" y="260254"/>
                  </a:lnTo>
                  <a:lnTo>
                    <a:pt x="219952" y="272816"/>
                  </a:lnTo>
                  <a:lnTo>
                    <a:pt x="198861" y="276059"/>
                  </a:lnTo>
                  <a:lnTo>
                    <a:pt x="152782" y="268610"/>
                  </a:lnTo>
                  <a:lnTo>
                    <a:pt x="105531" y="247257"/>
                  </a:lnTo>
                  <a:lnTo>
                    <a:pt x="88636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22383" y="446408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8333" y="37479"/>
                  </a:lnTo>
                  <a:lnTo>
                    <a:pt x="18645" y="96486"/>
                  </a:lnTo>
                  <a:lnTo>
                    <a:pt x="28683" y="159656"/>
                  </a:lnTo>
                  <a:lnTo>
                    <a:pt x="31013" y="222870"/>
                  </a:lnTo>
                  <a:lnTo>
                    <a:pt x="31510" y="282091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294133" y="4495668"/>
              <a:ext cx="170365" cy="141673"/>
            </a:xfrm>
            <a:custGeom>
              <a:avLst/>
              <a:gdLst/>
              <a:ahLst/>
              <a:cxnLst/>
              <a:rect l="0" t="0" r="0" b="0"/>
              <a:pathLst>
                <a:path w="170365" h="141673">
                  <a:moveTo>
                    <a:pt x="170364" y="115814"/>
                  </a:moveTo>
                  <a:lnTo>
                    <a:pt x="127673" y="118933"/>
                  </a:lnTo>
                  <a:lnTo>
                    <a:pt x="65029" y="137144"/>
                  </a:lnTo>
                  <a:lnTo>
                    <a:pt x="44000" y="141672"/>
                  </a:lnTo>
                  <a:lnTo>
                    <a:pt x="22955" y="139784"/>
                  </a:lnTo>
                  <a:lnTo>
                    <a:pt x="14770" y="135303"/>
                  </a:lnTo>
                  <a:lnTo>
                    <a:pt x="2555" y="120966"/>
                  </a:lnTo>
                  <a:lnTo>
                    <a:pt x="0" y="112230"/>
                  </a:lnTo>
                  <a:lnTo>
                    <a:pt x="280" y="93164"/>
                  </a:lnTo>
                  <a:lnTo>
                    <a:pt x="16419" y="31446"/>
                  </a:lnTo>
                  <a:lnTo>
                    <a:pt x="22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48725" y="4727295"/>
              <a:ext cx="28176" cy="115815"/>
            </a:xfrm>
            <a:custGeom>
              <a:avLst/>
              <a:gdLst/>
              <a:ahLst/>
              <a:cxnLst/>
              <a:rect l="0" t="0" r="0" b="0"/>
              <a:pathLst>
                <a:path w="28176" h="115815">
                  <a:moveTo>
                    <a:pt x="0" y="0"/>
                  </a:moveTo>
                  <a:lnTo>
                    <a:pt x="9575" y="24047"/>
                  </a:lnTo>
                  <a:lnTo>
                    <a:pt x="20243" y="38373"/>
                  </a:lnTo>
                  <a:lnTo>
                    <a:pt x="26545" y="58779"/>
                  </a:lnTo>
                  <a:lnTo>
                    <a:pt x="28175" y="81106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679798" y="4416429"/>
              <a:ext cx="159348" cy="340553"/>
            </a:xfrm>
            <a:custGeom>
              <a:avLst/>
              <a:gdLst/>
              <a:ahLst/>
              <a:cxnLst/>
              <a:rect l="0" t="0" r="0" b="0"/>
              <a:pathLst>
                <a:path w="159348" h="340553">
                  <a:moveTo>
                    <a:pt x="142668" y="79239"/>
                  </a:moveTo>
                  <a:lnTo>
                    <a:pt x="127027" y="97220"/>
                  </a:lnTo>
                  <a:lnTo>
                    <a:pt x="104231" y="153593"/>
                  </a:lnTo>
                  <a:lnTo>
                    <a:pt x="80949" y="211257"/>
                  </a:lnTo>
                  <a:lnTo>
                    <a:pt x="64099" y="265670"/>
                  </a:lnTo>
                  <a:lnTo>
                    <a:pt x="60955" y="293509"/>
                  </a:lnTo>
                  <a:lnTo>
                    <a:pt x="65797" y="318359"/>
                  </a:lnTo>
                  <a:lnTo>
                    <a:pt x="70364" y="329900"/>
                  </a:lnTo>
                  <a:lnTo>
                    <a:pt x="78087" y="336423"/>
                  </a:lnTo>
                  <a:lnTo>
                    <a:pt x="87916" y="339602"/>
                  </a:lnTo>
                  <a:lnTo>
                    <a:pt x="99147" y="340552"/>
                  </a:lnTo>
                  <a:lnTo>
                    <a:pt x="108975" y="337676"/>
                  </a:lnTo>
                  <a:lnTo>
                    <a:pt x="126133" y="325121"/>
                  </a:lnTo>
                  <a:lnTo>
                    <a:pt x="148947" y="292733"/>
                  </a:lnTo>
                  <a:lnTo>
                    <a:pt x="159347" y="253501"/>
                  </a:lnTo>
                  <a:lnTo>
                    <a:pt x="156838" y="212241"/>
                  </a:lnTo>
                  <a:lnTo>
                    <a:pt x="143097" y="175969"/>
                  </a:lnTo>
                  <a:lnTo>
                    <a:pt x="94728" y="125652"/>
                  </a:lnTo>
                  <a:lnTo>
                    <a:pt x="57290" y="98112"/>
                  </a:lnTo>
                  <a:lnTo>
                    <a:pt x="11236" y="70777"/>
                  </a:lnTo>
                  <a:lnTo>
                    <a:pt x="2365" y="51302"/>
                  </a:lnTo>
                  <a:lnTo>
                    <a:pt x="0" y="39557"/>
                  </a:lnTo>
                  <a:lnTo>
                    <a:pt x="763" y="29388"/>
                  </a:lnTo>
                  <a:lnTo>
                    <a:pt x="7849" y="11849"/>
                  </a:lnTo>
                  <a:lnTo>
                    <a:pt x="15354" y="6237"/>
                  </a:lnTo>
                  <a:lnTo>
                    <a:pt x="36171" y="0"/>
                  </a:lnTo>
                  <a:lnTo>
                    <a:pt x="68610" y="2079"/>
                  </a:lnTo>
                  <a:lnTo>
                    <a:pt x="76918" y="6742"/>
                  </a:lnTo>
                  <a:lnTo>
                    <a:pt x="89270" y="21282"/>
                  </a:lnTo>
                  <a:lnTo>
                    <a:pt x="100554" y="47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59337" y="4695709"/>
              <a:ext cx="29752" cy="147401"/>
            </a:xfrm>
            <a:custGeom>
              <a:avLst/>
              <a:gdLst/>
              <a:ahLst/>
              <a:cxnLst/>
              <a:rect l="0" t="0" r="0" b="0"/>
              <a:pathLst>
                <a:path w="29752" h="147401">
                  <a:moveTo>
                    <a:pt x="0" y="0"/>
                  </a:moveTo>
                  <a:lnTo>
                    <a:pt x="9574" y="24047"/>
                  </a:lnTo>
                  <a:lnTo>
                    <a:pt x="20243" y="38374"/>
                  </a:lnTo>
                  <a:lnTo>
                    <a:pt x="26545" y="58779"/>
                  </a:lnTo>
                  <a:lnTo>
                    <a:pt x="29751" y="120131"/>
                  </a:lnTo>
                  <a:lnTo>
                    <a:pt x="21057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138321" y="4421969"/>
              <a:ext cx="52644" cy="242156"/>
            </a:xfrm>
            <a:custGeom>
              <a:avLst/>
              <a:gdLst/>
              <a:ahLst/>
              <a:cxnLst/>
              <a:rect l="0" t="0" r="0" b="0"/>
              <a:pathLst>
                <a:path w="52644" h="242156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25880" y="158735"/>
                  </a:lnTo>
                  <a:lnTo>
                    <a:pt x="41681" y="213286"/>
                  </a:lnTo>
                  <a:lnTo>
                    <a:pt x="5264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254134" y="4460170"/>
              <a:ext cx="157929" cy="183268"/>
            </a:xfrm>
            <a:custGeom>
              <a:avLst/>
              <a:gdLst/>
              <a:ahLst/>
              <a:cxnLst/>
              <a:rect l="0" t="0" r="0" b="0"/>
              <a:pathLst>
                <a:path w="157929" h="183268">
                  <a:moveTo>
                    <a:pt x="0" y="24970"/>
                  </a:moveTo>
                  <a:lnTo>
                    <a:pt x="17981" y="9328"/>
                  </a:lnTo>
                  <a:lnTo>
                    <a:pt x="34898" y="1250"/>
                  </a:lnTo>
                  <a:lnTo>
                    <a:pt x="57235" y="0"/>
                  </a:lnTo>
                  <a:lnTo>
                    <a:pt x="69742" y="1304"/>
                  </a:lnTo>
                  <a:lnTo>
                    <a:pt x="89878" y="12112"/>
                  </a:lnTo>
                  <a:lnTo>
                    <a:pt x="105457" y="28614"/>
                  </a:lnTo>
                  <a:lnTo>
                    <a:pt x="124990" y="70923"/>
                  </a:lnTo>
                  <a:lnTo>
                    <a:pt x="134524" y="123994"/>
                  </a:lnTo>
                  <a:lnTo>
                    <a:pt x="129588" y="148529"/>
                  </a:lnTo>
                  <a:lnTo>
                    <a:pt x="124997" y="159985"/>
                  </a:lnTo>
                  <a:lnTo>
                    <a:pt x="110536" y="175833"/>
                  </a:lnTo>
                  <a:lnTo>
                    <a:pt x="101767" y="181698"/>
                  </a:lnTo>
                  <a:lnTo>
                    <a:pt x="92412" y="183267"/>
                  </a:lnTo>
                  <a:lnTo>
                    <a:pt x="72658" y="178772"/>
                  </a:lnTo>
                  <a:lnTo>
                    <a:pt x="47395" y="163088"/>
                  </a:lnTo>
                  <a:lnTo>
                    <a:pt x="43295" y="155653"/>
                  </a:lnTo>
                  <a:lnTo>
                    <a:pt x="41860" y="138033"/>
                  </a:lnTo>
                  <a:lnTo>
                    <a:pt x="46624" y="131931"/>
                  </a:lnTo>
                  <a:lnTo>
                    <a:pt x="64396" y="125150"/>
                  </a:lnTo>
                  <a:lnTo>
                    <a:pt x="95120" y="126922"/>
                  </a:lnTo>
                  <a:lnTo>
                    <a:pt x="112855" y="135013"/>
                  </a:lnTo>
                  <a:lnTo>
                    <a:pt x="128537" y="144068"/>
                  </a:lnTo>
                  <a:lnTo>
                    <a:pt x="157928" y="151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96290" y="4622010"/>
              <a:ext cx="35764" cy="105286"/>
            </a:xfrm>
            <a:custGeom>
              <a:avLst/>
              <a:gdLst/>
              <a:ahLst/>
              <a:cxnLst/>
              <a:rect l="0" t="0" r="0" b="0"/>
              <a:pathLst>
                <a:path w="35764" h="105286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5763" y="8154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601575" y="4390383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8645" y="153876"/>
                  </a:lnTo>
                  <a:lnTo>
                    <a:pt x="28683" y="207344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41052" y="4400911"/>
              <a:ext cx="180124" cy="255960"/>
            </a:xfrm>
            <a:custGeom>
              <a:avLst/>
              <a:gdLst/>
              <a:ahLst/>
              <a:cxnLst/>
              <a:rect l="0" t="0" r="0" b="0"/>
              <a:pathLst>
                <a:path w="180124" h="255960">
                  <a:moveTo>
                    <a:pt x="39507" y="0"/>
                  </a:moveTo>
                  <a:lnTo>
                    <a:pt x="28329" y="11179"/>
                  </a:lnTo>
                  <a:lnTo>
                    <a:pt x="4664" y="73218"/>
                  </a:lnTo>
                  <a:lnTo>
                    <a:pt x="0" y="130190"/>
                  </a:lnTo>
                  <a:lnTo>
                    <a:pt x="12236" y="188634"/>
                  </a:lnTo>
                  <a:lnTo>
                    <a:pt x="27788" y="215249"/>
                  </a:lnTo>
                  <a:lnTo>
                    <a:pt x="52803" y="237953"/>
                  </a:lnTo>
                  <a:lnTo>
                    <a:pt x="82441" y="253909"/>
                  </a:lnTo>
                  <a:lnTo>
                    <a:pt x="103042" y="255959"/>
                  </a:lnTo>
                  <a:lnTo>
                    <a:pt x="123897" y="251800"/>
                  </a:lnTo>
                  <a:lnTo>
                    <a:pt x="144865" y="242153"/>
                  </a:lnTo>
                  <a:lnTo>
                    <a:pt x="159642" y="226947"/>
                  </a:lnTo>
                  <a:lnTo>
                    <a:pt x="178661" y="188589"/>
                  </a:lnTo>
                  <a:lnTo>
                    <a:pt x="180123" y="168045"/>
                  </a:lnTo>
                  <a:lnTo>
                    <a:pt x="178874" y="157654"/>
                  </a:lnTo>
                  <a:lnTo>
                    <a:pt x="174533" y="149556"/>
                  </a:lnTo>
                  <a:lnTo>
                    <a:pt x="160350" y="137439"/>
                  </a:lnTo>
                  <a:lnTo>
                    <a:pt x="151655" y="134910"/>
                  </a:lnTo>
                  <a:lnTo>
                    <a:pt x="132634" y="135220"/>
                  </a:lnTo>
                  <a:lnTo>
                    <a:pt x="94168" y="144951"/>
                  </a:lnTo>
                  <a:lnTo>
                    <a:pt x="7109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977083" y="3753084"/>
            <a:ext cx="1085939" cy="1004410"/>
            <a:chOff x="6977083" y="3753084"/>
            <a:chExt cx="1085939" cy="1004410"/>
          </a:xfrm>
        </p:grpSpPr>
        <p:sp>
          <p:nvSpPr>
            <p:cNvPr id="165" name="Freeform 164"/>
            <p:cNvSpPr/>
            <p:nvPr/>
          </p:nvSpPr>
          <p:spPr>
            <a:xfrm>
              <a:off x="6977083" y="4338716"/>
              <a:ext cx="516363" cy="418778"/>
            </a:xfrm>
            <a:custGeom>
              <a:avLst/>
              <a:gdLst/>
              <a:ahLst/>
              <a:cxnLst/>
              <a:rect l="0" t="0" r="0" b="0"/>
              <a:pathLst>
                <a:path w="516363" h="418778">
                  <a:moveTo>
                    <a:pt x="319166" y="9553"/>
                  </a:moveTo>
                  <a:lnTo>
                    <a:pt x="276474" y="6433"/>
                  </a:lnTo>
                  <a:lnTo>
                    <a:pt x="215928" y="0"/>
                  </a:lnTo>
                  <a:lnTo>
                    <a:pt x="176012" y="1653"/>
                  </a:lnTo>
                  <a:lnTo>
                    <a:pt x="119683" y="22782"/>
                  </a:lnTo>
                  <a:lnTo>
                    <a:pt x="69675" y="52485"/>
                  </a:lnTo>
                  <a:lnTo>
                    <a:pt x="39036" y="79904"/>
                  </a:lnTo>
                  <a:lnTo>
                    <a:pt x="18860" y="123492"/>
                  </a:lnTo>
                  <a:lnTo>
                    <a:pt x="0" y="177762"/>
                  </a:lnTo>
                  <a:lnTo>
                    <a:pt x="510" y="215111"/>
                  </a:lnTo>
                  <a:lnTo>
                    <a:pt x="8070" y="250224"/>
                  </a:lnTo>
                  <a:lnTo>
                    <a:pt x="23309" y="277265"/>
                  </a:lnTo>
                  <a:lnTo>
                    <a:pt x="59396" y="314548"/>
                  </a:lnTo>
                  <a:lnTo>
                    <a:pt x="119426" y="353845"/>
                  </a:lnTo>
                  <a:lnTo>
                    <a:pt x="182321" y="377774"/>
                  </a:lnTo>
                  <a:lnTo>
                    <a:pt x="236111" y="395562"/>
                  </a:lnTo>
                  <a:lnTo>
                    <a:pt x="296645" y="413141"/>
                  </a:lnTo>
                  <a:lnTo>
                    <a:pt x="348338" y="418777"/>
                  </a:lnTo>
                  <a:lnTo>
                    <a:pt x="400491" y="416771"/>
                  </a:lnTo>
                  <a:lnTo>
                    <a:pt x="421990" y="410467"/>
                  </a:lnTo>
                  <a:lnTo>
                    <a:pt x="476786" y="372828"/>
                  </a:lnTo>
                  <a:lnTo>
                    <a:pt x="499359" y="344918"/>
                  </a:lnTo>
                  <a:lnTo>
                    <a:pt x="509605" y="324720"/>
                  </a:lnTo>
                  <a:lnTo>
                    <a:pt x="516362" y="288030"/>
                  </a:lnTo>
                  <a:lnTo>
                    <a:pt x="511409" y="233710"/>
                  </a:lnTo>
                  <a:lnTo>
                    <a:pt x="507148" y="194253"/>
                  </a:lnTo>
                  <a:lnTo>
                    <a:pt x="480068" y="136488"/>
                  </a:lnTo>
                  <a:lnTo>
                    <a:pt x="442895" y="92241"/>
                  </a:lnTo>
                  <a:lnTo>
                    <a:pt x="413148" y="67329"/>
                  </a:lnTo>
                  <a:lnTo>
                    <a:pt x="355963" y="42277"/>
                  </a:lnTo>
                  <a:lnTo>
                    <a:pt x="329694" y="30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477912" y="3753084"/>
              <a:ext cx="585110" cy="540265"/>
            </a:xfrm>
            <a:custGeom>
              <a:avLst/>
              <a:gdLst/>
              <a:ahLst/>
              <a:cxnLst/>
              <a:rect l="0" t="0" r="0" b="0"/>
              <a:pathLst>
                <a:path w="585110" h="540265">
                  <a:moveTo>
                    <a:pt x="228948" y="5589"/>
                  </a:moveTo>
                  <a:lnTo>
                    <a:pt x="212180" y="0"/>
                  </a:lnTo>
                  <a:lnTo>
                    <a:pt x="194590" y="376"/>
                  </a:lnTo>
                  <a:lnTo>
                    <a:pt x="144355" y="14478"/>
                  </a:lnTo>
                  <a:lnTo>
                    <a:pt x="114196" y="32919"/>
                  </a:lnTo>
                  <a:lnTo>
                    <a:pt x="60759" y="92380"/>
                  </a:lnTo>
                  <a:lnTo>
                    <a:pt x="16963" y="154602"/>
                  </a:lnTo>
                  <a:lnTo>
                    <a:pt x="2415" y="203826"/>
                  </a:lnTo>
                  <a:lnTo>
                    <a:pt x="0" y="243571"/>
                  </a:lnTo>
                  <a:lnTo>
                    <a:pt x="12174" y="305427"/>
                  </a:lnTo>
                  <a:lnTo>
                    <a:pt x="32134" y="365955"/>
                  </a:lnTo>
                  <a:lnTo>
                    <a:pt x="50920" y="400143"/>
                  </a:lnTo>
                  <a:lnTo>
                    <a:pt x="86354" y="440039"/>
                  </a:lnTo>
                  <a:lnTo>
                    <a:pt x="145142" y="482817"/>
                  </a:lnTo>
                  <a:lnTo>
                    <a:pt x="190037" y="507825"/>
                  </a:lnTo>
                  <a:lnTo>
                    <a:pt x="250210" y="526922"/>
                  </a:lnTo>
                  <a:lnTo>
                    <a:pt x="311585" y="536933"/>
                  </a:lnTo>
                  <a:lnTo>
                    <a:pt x="362211" y="540264"/>
                  </a:lnTo>
                  <a:lnTo>
                    <a:pt x="423575" y="533332"/>
                  </a:lnTo>
                  <a:lnTo>
                    <a:pt x="458970" y="526816"/>
                  </a:lnTo>
                  <a:lnTo>
                    <a:pt x="501202" y="505728"/>
                  </a:lnTo>
                  <a:lnTo>
                    <a:pt x="562155" y="451229"/>
                  </a:lnTo>
                  <a:lnTo>
                    <a:pt x="577760" y="419040"/>
                  </a:lnTo>
                  <a:lnTo>
                    <a:pt x="585109" y="366242"/>
                  </a:lnTo>
                  <a:lnTo>
                    <a:pt x="583440" y="313872"/>
                  </a:lnTo>
                  <a:lnTo>
                    <a:pt x="568912" y="258662"/>
                  </a:lnTo>
                  <a:lnTo>
                    <a:pt x="546172" y="205682"/>
                  </a:lnTo>
                  <a:lnTo>
                    <a:pt x="518644" y="164697"/>
                  </a:lnTo>
                  <a:lnTo>
                    <a:pt x="461201" y="111149"/>
                  </a:lnTo>
                  <a:lnTo>
                    <a:pt x="444475" y="98128"/>
                  </a:lnTo>
                  <a:lnTo>
                    <a:pt x="387759" y="76412"/>
                  </a:lnTo>
                  <a:lnTo>
                    <a:pt x="326017" y="66648"/>
                  </a:lnTo>
                  <a:lnTo>
                    <a:pt x="292119" y="58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1371242" y="4617041"/>
            <a:ext cx="2187391" cy="416825"/>
            <a:chOff x="1371242" y="4617041"/>
            <a:chExt cx="2187391" cy="416825"/>
          </a:xfrm>
        </p:grpSpPr>
        <p:sp>
          <p:nvSpPr>
            <p:cNvPr id="168" name="Freeform 167"/>
            <p:cNvSpPr/>
            <p:nvPr/>
          </p:nvSpPr>
          <p:spPr>
            <a:xfrm>
              <a:off x="1371242" y="4674079"/>
              <a:ext cx="218562" cy="359787"/>
            </a:xfrm>
            <a:custGeom>
              <a:avLst/>
              <a:gdLst/>
              <a:ahLst/>
              <a:cxnLst/>
              <a:rect l="0" t="0" r="0" b="0"/>
              <a:pathLst>
                <a:path w="218562" h="359787">
                  <a:moveTo>
                    <a:pt x="18519" y="74273"/>
                  </a:moveTo>
                  <a:lnTo>
                    <a:pt x="26852" y="111751"/>
                  </a:lnTo>
                  <a:lnTo>
                    <a:pt x="28614" y="163174"/>
                  </a:lnTo>
                  <a:lnTo>
                    <a:pt x="27792" y="218392"/>
                  </a:lnTo>
                  <a:lnTo>
                    <a:pt x="23817" y="271240"/>
                  </a:lnTo>
                  <a:lnTo>
                    <a:pt x="29529" y="333788"/>
                  </a:lnTo>
                  <a:lnTo>
                    <a:pt x="34909" y="359786"/>
                  </a:lnTo>
                  <a:lnTo>
                    <a:pt x="18041" y="298604"/>
                  </a:lnTo>
                  <a:lnTo>
                    <a:pt x="4387" y="245447"/>
                  </a:lnTo>
                  <a:lnTo>
                    <a:pt x="0" y="193916"/>
                  </a:lnTo>
                  <a:lnTo>
                    <a:pt x="6066" y="142490"/>
                  </a:lnTo>
                  <a:lnTo>
                    <a:pt x="13200" y="87878"/>
                  </a:lnTo>
                  <a:lnTo>
                    <a:pt x="28121" y="54128"/>
                  </a:lnTo>
                  <a:lnTo>
                    <a:pt x="67879" y="4779"/>
                  </a:lnTo>
                  <a:lnTo>
                    <a:pt x="77162" y="1038"/>
                  </a:lnTo>
                  <a:lnTo>
                    <a:pt x="99955" y="0"/>
                  </a:lnTo>
                  <a:lnTo>
                    <a:pt x="133505" y="11582"/>
                  </a:lnTo>
                  <a:lnTo>
                    <a:pt x="160084" y="29831"/>
                  </a:lnTo>
                  <a:lnTo>
                    <a:pt x="182777" y="61235"/>
                  </a:lnTo>
                  <a:lnTo>
                    <a:pt x="203000" y="121004"/>
                  </a:lnTo>
                  <a:lnTo>
                    <a:pt x="215140" y="182203"/>
                  </a:lnTo>
                  <a:lnTo>
                    <a:pt x="217885" y="244681"/>
                  </a:lnTo>
                  <a:lnTo>
                    <a:pt x="218561" y="295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831958" y="4740945"/>
              <a:ext cx="105286" cy="17936"/>
            </a:xfrm>
            <a:custGeom>
              <a:avLst/>
              <a:gdLst/>
              <a:ahLst/>
              <a:cxnLst/>
              <a:rect l="0" t="0" r="0" b="0"/>
              <a:pathLst>
                <a:path w="105286" h="17936">
                  <a:moveTo>
                    <a:pt x="105285" y="17935"/>
                  </a:moveTo>
                  <a:lnTo>
                    <a:pt x="94107" y="6757"/>
                  </a:lnTo>
                  <a:lnTo>
                    <a:pt x="76140" y="1269"/>
                  </a:lnTo>
                  <a:lnTo>
                    <a:pt x="53727" y="0"/>
                  </a:lnTo>
                  <a:lnTo>
                    <a:pt x="0" y="7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863544" y="4822052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232041" y="4617041"/>
              <a:ext cx="336913" cy="57613"/>
            </a:xfrm>
            <a:custGeom>
              <a:avLst/>
              <a:gdLst/>
              <a:ahLst/>
              <a:cxnLst/>
              <a:rect l="0" t="0" r="0" b="0"/>
              <a:pathLst>
                <a:path w="336913" h="57613">
                  <a:moveTo>
                    <a:pt x="0" y="57612"/>
                  </a:moveTo>
                  <a:lnTo>
                    <a:pt x="55045" y="39653"/>
                  </a:lnTo>
                  <a:lnTo>
                    <a:pt x="114512" y="22462"/>
                  </a:lnTo>
                  <a:lnTo>
                    <a:pt x="176618" y="13295"/>
                  </a:lnTo>
                  <a:lnTo>
                    <a:pt x="231315" y="0"/>
                  </a:lnTo>
                  <a:lnTo>
                    <a:pt x="289818" y="4083"/>
                  </a:lnTo>
                  <a:lnTo>
                    <a:pt x="336912" y="4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884808" y="4643067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158549" y="4632538"/>
              <a:ext cx="400084" cy="17283"/>
            </a:xfrm>
            <a:custGeom>
              <a:avLst/>
              <a:gdLst/>
              <a:ahLst/>
              <a:cxnLst/>
              <a:rect l="0" t="0" r="0" b="0"/>
              <a:pathLst>
                <a:path w="400084" h="17283">
                  <a:moveTo>
                    <a:pt x="0" y="10529"/>
                  </a:moveTo>
                  <a:lnTo>
                    <a:pt x="42691" y="13648"/>
                  </a:lnTo>
                  <a:lnTo>
                    <a:pt x="64597" y="16595"/>
                  </a:lnTo>
                  <a:lnTo>
                    <a:pt x="113669" y="15193"/>
                  </a:lnTo>
                  <a:lnTo>
                    <a:pt x="138256" y="17282"/>
                  </a:lnTo>
                  <a:lnTo>
                    <a:pt x="198582" y="12209"/>
                  </a:lnTo>
                  <a:lnTo>
                    <a:pt x="261494" y="10861"/>
                  </a:lnTo>
                  <a:lnTo>
                    <a:pt x="320671" y="9425"/>
                  </a:lnTo>
                  <a:lnTo>
                    <a:pt x="367369" y="2209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2358383" y="4779226"/>
            <a:ext cx="1252892" cy="275101"/>
            <a:chOff x="2358383" y="4779226"/>
            <a:chExt cx="1252892" cy="275101"/>
          </a:xfrm>
        </p:grpSpPr>
        <p:sp>
          <p:nvSpPr>
            <p:cNvPr id="175" name="Freeform 174"/>
            <p:cNvSpPr/>
            <p:nvPr/>
          </p:nvSpPr>
          <p:spPr>
            <a:xfrm>
              <a:off x="2358383" y="4800994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5589" y="62093"/>
                  </a:lnTo>
                  <a:lnTo>
                    <a:pt x="9553" y="120714"/>
                  </a:lnTo>
                  <a:lnTo>
                    <a:pt x="13455" y="175447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463668" y="4797732"/>
              <a:ext cx="231628" cy="256595"/>
            </a:xfrm>
            <a:custGeom>
              <a:avLst/>
              <a:gdLst/>
              <a:ahLst/>
              <a:cxnLst/>
              <a:rect l="0" t="0" r="0" b="0"/>
              <a:pathLst>
                <a:path w="231628" h="256595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2" y="2064"/>
                  </a:lnTo>
                  <a:lnTo>
                    <a:pt x="44237" y="0"/>
                  </a:lnTo>
                  <a:lnTo>
                    <a:pt x="62945" y="4152"/>
                  </a:lnTo>
                  <a:lnTo>
                    <a:pt x="79058" y="13797"/>
                  </a:lnTo>
                  <a:lnTo>
                    <a:pt x="90899" y="29001"/>
                  </a:lnTo>
                  <a:lnTo>
                    <a:pt x="115475" y="87902"/>
                  </a:lnTo>
                  <a:lnTo>
                    <a:pt x="123122" y="122318"/>
                  </a:lnTo>
                  <a:lnTo>
                    <a:pt x="125706" y="175868"/>
                  </a:lnTo>
                  <a:lnTo>
                    <a:pt x="120564" y="211943"/>
                  </a:lnTo>
                  <a:lnTo>
                    <a:pt x="106043" y="239269"/>
                  </a:lnTo>
                  <a:lnTo>
                    <a:pt x="90414" y="251654"/>
                  </a:lnTo>
                  <a:lnTo>
                    <a:pt x="81333" y="256594"/>
                  </a:lnTo>
                  <a:lnTo>
                    <a:pt x="74109" y="256378"/>
                  </a:lnTo>
                  <a:lnTo>
                    <a:pt x="68123" y="252725"/>
                  </a:lnTo>
                  <a:lnTo>
                    <a:pt x="58353" y="239307"/>
                  </a:lnTo>
                  <a:lnTo>
                    <a:pt x="50111" y="221645"/>
                  </a:lnTo>
                  <a:lnTo>
                    <a:pt x="49785" y="212022"/>
                  </a:lnTo>
                  <a:lnTo>
                    <a:pt x="55662" y="191971"/>
                  </a:lnTo>
                  <a:lnTo>
                    <a:pt x="72125" y="166541"/>
                  </a:lnTo>
                  <a:lnTo>
                    <a:pt x="91327" y="157719"/>
                  </a:lnTo>
                  <a:lnTo>
                    <a:pt x="114289" y="154968"/>
                  </a:lnTo>
                  <a:lnTo>
                    <a:pt x="136193" y="157645"/>
                  </a:lnTo>
                  <a:lnTo>
                    <a:pt x="192543" y="177389"/>
                  </a:lnTo>
                  <a:lnTo>
                    <a:pt x="231627" y="182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284891" y="4779938"/>
              <a:ext cx="10529" cy="210570"/>
            </a:xfrm>
            <a:custGeom>
              <a:avLst/>
              <a:gdLst/>
              <a:ahLst/>
              <a:cxnLst/>
              <a:rect l="0" t="0" r="0" b="0"/>
              <a:pathLst>
                <a:path w="10529" h="210570">
                  <a:moveTo>
                    <a:pt x="0" y="0"/>
                  </a:moveTo>
                  <a:lnTo>
                    <a:pt x="0" y="58616"/>
                  </a:lnTo>
                  <a:lnTo>
                    <a:pt x="0" y="112790"/>
                  </a:lnTo>
                  <a:lnTo>
                    <a:pt x="3119" y="165432"/>
                  </a:lnTo>
                  <a:lnTo>
                    <a:pt x="10528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400704" y="4779226"/>
              <a:ext cx="210571" cy="244837"/>
            </a:xfrm>
            <a:custGeom>
              <a:avLst/>
              <a:gdLst/>
              <a:ahLst/>
              <a:cxnLst/>
              <a:rect l="0" t="0" r="0" b="0"/>
              <a:pathLst>
                <a:path w="210571" h="244837">
                  <a:moveTo>
                    <a:pt x="0" y="42826"/>
                  </a:moveTo>
                  <a:lnTo>
                    <a:pt x="9576" y="18779"/>
                  </a:lnTo>
                  <a:lnTo>
                    <a:pt x="20244" y="4452"/>
                  </a:lnTo>
                  <a:lnTo>
                    <a:pt x="27534" y="865"/>
                  </a:lnTo>
                  <a:lnTo>
                    <a:pt x="44993" y="0"/>
                  </a:lnTo>
                  <a:lnTo>
                    <a:pt x="74553" y="11679"/>
                  </a:lnTo>
                  <a:lnTo>
                    <a:pt x="99949" y="35547"/>
                  </a:lnTo>
                  <a:lnTo>
                    <a:pt x="116702" y="64845"/>
                  </a:lnTo>
                  <a:lnTo>
                    <a:pt x="131674" y="114592"/>
                  </a:lnTo>
                  <a:lnTo>
                    <a:pt x="134161" y="154427"/>
                  </a:lnTo>
                  <a:lnTo>
                    <a:pt x="130597" y="177824"/>
                  </a:lnTo>
                  <a:lnTo>
                    <a:pt x="121994" y="196801"/>
                  </a:lnTo>
                  <a:lnTo>
                    <a:pt x="97407" y="228048"/>
                  </a:lnTo>
                  <a:lnTo>
                    <a:pt x="71365" y="244065"/>
                  </a:lnTo>
                  <a:lnTo>
                    <a:pt x="62785" y="244836"/>
                  </a:lnTo>
                  <a:lnTo>
                    <a:pt x="47012" y="239452"/>
                  </a:lnTo>
                  <a:lnTo>
                    <a:pt x="24978" y="223268"/>
                  </a:lnTo>
                  <a:lnTo>
                    <a:pt x="16951" y="204131"/>
                  </a:lnTo>
                  <a:lnTo>
                    <a:pt x="14810" y="192476"/>
                  </a:lnTo>
                  <a:lnTo>
                    <a:pt x="18671" y="173288"/>
                  </a:lnTo>
                  <a:lnTo>
                    <a:pt x="22976" y="164895"/>
                  </a:lnTo>
                  <a:lnTo>
                    <a:pt x="37118" y="152451"/>
                  </a:lnTo>
                  <a:lnTo>
                    <a:pt x="45802" y="147494"/>
                  </a:lnTo>
                  <a:lnTo>
                    <a:pt x="64810" y="145107"/>
                  </a:lnTo>
                  <a:lnTo>
                    <a:pt x="126486" y="159300"/>
                  </a:lnTo>
                  <a:lnTo>
                    <a:pt x="177834" y="177443"/>
                  </a:lnTo>
                  <a:lnTo>
                    <a:pt x="210570" y="200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2253501" y="4169285"/>
            <a:ext cx="210168" cy="315856"/>
            <a:chOff x="2253501" y="4169285"/>
            <a:chExt cx="210168" cy="315856"/>
          </a:xfrm>
        </p:grpSpPr>
        <p:sp>
          <p:nvSpPr>
            <p:cNvPr id="180" name="Freeform 179"/>
            <p:cNvSpPr/>
            <p:nvPr/>
          </p:nvSpPr>
          <p:spPr>
            <a:xfrm>
              <a:off x="2421554" y="4169285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5589" y="58617"/>
                  </a:lnTo>
                  <a:lnTo>
                    <a:pt x="16789" y="120026"/>
                  </a:lnTo>
                  <a:lnTo>
                    <a:pt x="23333" y="175310"/>
                  </a:lnTo>
                  <a:lnTo>
                    <a:pt x="35545" y="225962"/>
                  </a:lnTo>
                  <a:lnTo>
                    <a:pt x="41249" y="288737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253501" y="4200870"/>
              <a:ext cx="210168" cy="197534"/>
            </a:xfrm>
            <a:custGeom>
              <a:avLst/>
              <a:gdLst/>
              <a:ahLst/>
              <a:cxnLst/>
              <a:rect l="0" t="0" r="0" b="0"/>
              <a:pathLst>
                <a:path w="210168" h="197534">
                  <a:moveTo>
                    <a:pt x="210167" y="136871"/>
                  </a:moveTo>
                  <a:lnTo>
                    <a:pt x="156292" y="154829"/>
                  </a:lnTo>
                  <a:lnTo>
                    <a:pt x="94245" y="182747"/>
                  </a:lnTo>
                  <a:lnTo>
                    <a:pt x="61566" y="194397"/>
                  </a:lnTo>
                  <a:lnTo>
                    <a:pt x="36107" y="197533"/>
                  </a:lnTo>
                  <a:lnTo>
                    <a:pt x="15434" y="192688"/>
                  </a:lnTo>
                  <a:lnTo>
                    <a:pt x="6645" y="188120"/>
                  </a:lnTo>
                  <a:lnTo>
                    <a:pt x="1956" y="181565"/>
                  </a:lnTo>
                  <a:lnTo>
                    <a:pt x="0" y="173686"/>
                  </a:lnTo>
                  <a:lnTo>
                    <a:pt x="820" y="118409"/>
                  </a:lnTo>
                  <a:lnTo>
                    <a:pt x="9188" y="84997"/>
                  </a:lnTo>
                  <a:lnTo>
                    <a:pt x="36179" y="23464"/>
                  </a:lnTo>
                  <a:lnTo>
                    <a:pt x="417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3231109" y="4098729"/>
            <a:ext cx="1579794" cy="1099782"/>
            <a:chOff x="3231109" y="4098729"/>
            <a:chExt cx="1579794" cy="1099782"/>
          </a:xfrm>
        </p:grpSpPr>
        <p:sp>
          <p:nvSpPr>
            <p:cNvPr id="183" name="Freeform 182"/>
            <p:cNvSpPr/>
            <p:nvPr/>
          </p:nvSpPr>
          <p:spPr>
            <a:xfrm>
              <a:off x="3231109" y="4225975"/>
              <a:ext cx="244189" cy="361730"/>
            </a:xfrm>
            <a:custGeom>
              <a:avLst/>
              <a:gdLst/>
              <a:ahLst/>
              <a:cxnLst/>
              <a:rect l="0" t="0" r="0" b="0"/>
              <a:pathLst>
                <a:path w="244189" h="361730">
                  <a:moveTo>
                    <a:pt x="64310" y="6480"/>
                  </a:moveTo>
                  <a:lnTo>
                    <a:pt x="40264" y="16056"/>
                  </a:lnTo>
                  <a:lnTo>
                    <a:pt x="4717" y="45884"/>
                  </a:lnTo>
                  <a:lnTo>
                    <a:pt x="1185" y="45618"/>
                  </a:lnTo>
                  <a:lnTo>
                    <a:pt x="0" y="40761"/>
                  </a:lnTo>
                  <a:lnTo>
                    <a:pt x="380" y="32844"/>
                  </a:lnTo>
                  <a:lnTo>
                    <a:pt x="10160" y="17807"/>
                  </a:lnTo>
                  <a:lnTo>
                    <a:pt x="17682" y="10522"/>
                  </a:lnTo>
                  <a:lnTo>
                    <a:pt x="38517" y="2428"/>
                  </a:lnTo>
                  <a:lnTo>
                    <a:pt x="62205" y="0"/>
                  </a:lnTo>
                  <a:lnTo>
                    <a:pt x="116675" y="10985"/>
                  </a:lnTo>
                  <a:lnTo>
                    <a:pt x="157842" y="32630"/>
                  </a:lnTo>
                  <a:lnTo>
                    <a:pt x="174510" y="45789"/>
                  </a:lnTo>
                  <a:lnTo>
                    <a:pt x="191458" y="71940"/>
                  </a:lnTo>
                  <a:lnTo>
                    <a:pt x="193740" y="91725"/>
                  </a:lnTo>
                  <a:lnTo>
                    <a:pt x="189685" y="111048"/>
                  </a:lnTo>
                  <a:lnTo>
                    <a:pt x="168018" y="142516"/>
                  </a:lnTo>
                  <a:lnTo>
                    <a:pt x="135619" y="171262"/>
                  </a:lnTo>
                  <a:lnTo>
                    <a:pt x="112771" y="179153"/>
                  </a:lnTo>
                  <a:lnTo>
                    <a:pt x="95207" y="181490"/>
                  </a:lnTo>
                  <a:lnTo>
                    <a:pt x="95436" y="180475"/>
                  </a:lnTo>
                  <a:lnTo>
                    <a:pt x="99099" y="178629"/>
                  </a:lnTo>
                  <a:lnTo>
                    <a:pt x="126611" y="176031"/>
                  </a:lnTo>
                  <a:lnTo>
                    <a:pt x="180009" y="186533"/>
                  </a:lnTo>
                  <a:lnTo>
                    <a:pt x="199960" y="194129"/>
                  </a:lnTo>
                  <a:lnTo>
                    <a:pt x="224346" y="212729"/>
                  </a:lnTo>
                  <a:lnTo>
                    <a:pt x="239162" y="230338"/>
                  </a:lnTo>
                  <a:lnTo>
                    <a:pt x="244188" y="252982"/>
                  </a:lnTo>
                  <a:lnTo>
                    <a:pt x="241352" y="277474"/>
                  </a:lnTo>
                  <a:lnTo>
                    <a:pt x="226602" y="309823"/>
                  </a:lnTo>
                  <a:lnTo>
                    <a:pt x="214039" y="326913"/>
                  </a:lnTo>
                  <a:lnTo>
                    <a:pt x="188223" y="344099"/>
                  </a:lnTo>
                  <a:lnTo>
                    <a:pt x="146889" y="359217"/>
                  </a:lnTo>
                  <a:lnTo>
                    <a:pt x="109575" y="361729"/>
                  </a:lnTo>
                  <a:lnTo>
                    <a:pt x="75772" y="354415"/>
                  </a:lnTo>
                  <a:lnTo>
                    <a:pt x="22196" y="322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779730" y="4600953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821844" y="4695709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21058"/>
                  </a:moveTo>
                  <a:lnTo>
                    <a:pt x="94107" y="9879"/>
                  </a:lnTo>
                  <a:lnTo>
                    <a:pt x="76140" y="4391"/>
                  </a:lnTo>
                  <a:lnTo>
                    <a:pt x="17653" y="5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327212" y="428509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6066" y="40858"/>
                  </a:lnTo>
                  <a:lnTo>
                    <a:pt x="4664" y="98322"/>
                  </a:lnTo>
                  <a:lnTo>
                    <a:pt x="9370" y="160062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179813" y="4622010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73699"/>
                  </a:moveTo>
                  <a:lnTo>
                    <a:pt x="323981" y="55741"/>
                  </a:lnTo>
                  <a:lnTo>
                    <a:pt x="264514" y="38550"/>
                  </a:lnTo>
                  <a:lnTo>
                    <a:pt x="207622" y="24169"/>
                  </a:lnTo>
                  <a:lnTo>
                    <a:pt x="147227" y="14231"/>
                  </a:lnTo>
                  <a:lnTo>
                    <a:pt x="85823" y="5427"/>
                  </a:lnTo>
                  <a:lnTo>
                    <a:pt x="26582" y="7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242984" y="474835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16789" y="63450"/>
                  </a:lnTo>
                  <a:lnTo>
                    <a:pt x="20214" y="124664"/>
                  </a:lnTo>
                  <a:lnTo>
                    <a:pt x="20891" y="182162"/>
                  </a:lnTo>
                  <a:lnTo>
                    <a:pt x="21035" y="24016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348269" y="4800107"/>
              <a:ext cx="273742" cy="322911"/>
            </a:xfrm>
            <a:custGeom>
              <a:avLst/>
              <a:gdLst/>
              <a:ahLst/>
              <a:cxnLst/>
              <a:rect l="0" t="0" r="0" b="0"/>
              <a:pathLst>
                <a:path w="273742" h="322911">
                  <a:moveTo>
                    <a:pt x="0" y="53530"/>
                  </a:moveTo>
                  <a:lnTo>
                    <a:pt x="49498" y="4032"/>
                  </a:lnTo>
                  <a:lnTo>
                    <a:pt x="57565" y="644"/>
                  </a:lnTo>
                  <a:lnTo>
                    <a:pt x="75888" y="0"/>
                  </a:lnTo>
                  <a:lnTo>
                    <a:pt x="105933" y="6213"/>
                  </a:lnTo>
                  <a:lnTo>
                    <a:pt x="146357" y="27199"/>
                  </a:lnTo>
                  <a:lnTo>
                    <a:pt x="178085" y="56994"/>
                  </a:lnTo>
                  <a:lnTo>
                    <a:pt x="191453" y="77297"/>
                  </a:lnTo>
                  <a:lnTo>
                    <a:pt x="204386" y="116204"/>
                  </a:lnTo>
                  <a:lnTo>
                    <a:pt x="206229" y="178041"/>
                  </a:lnTo>
                  <a:lnTo>
                    <a:pt x="192451" y="241415"/>
                  </a:lnTo>
                  <a:lnTo>
                    <a:pt x="181154" y="272976"/>
                  </a:lnTo>
                  <a:lnTo>
                    <a:pt x="150270" y="312553"/>
                  </a:lnTo>
                  <a:lnTo>
                    <a:pt x="130348" y="320730"/>
                  </a:lnTo>
                  <a:lnTo>
                    <a:pt x="118484" y="322910"/>
                  </a:lnTo>
                  <a:lnTo>
                    <a:pt x="99063" y="319094"/>
                  </a:lnTo>
                  <a:lnTo>
                    <a:pt x="74975" y="303791"/>
                  </a:lnTo>
                  <a:lnTo>
                    <a:pt x="61399" y="289929"/>
                  </a:lnTo>
                  <a:lnTo>
                    <a:pt x="51465" y="272070"/>
                  </a:lnTo>
                  <a:lnTo>
                    <a:pt x="49389" y="249315"/>
                  </a:lnTo>
                  <a:lnTo>
                    <a:pt x="53536" y="224773"/>
                  </a:lnTo>
                  <a:lnTo>
                    <a:pt x="63178" y="202168"/>
                  </a:lnTo>
                  <a:lnTo>
                    <a:pt x="71365" y="195905"/>
                  </a:lnTo>
                  <a:lnTo>
                    <a:pt x="92939" y="192067"/>
                  </a:lnTo>
                  <a:lnTo>
                    <a:pt x="147160" y="202073"/>
                  </a:lnTo>
                  <a:lnTo>
                    <a:pt x="208416" y="225863"/>
                  </a:lnTo>
                  <a:lnTo>
                    <a:pt x="254121" y="239302"/>
                  </a:lnTo>
                  <a:lnTo>
                    <a:pt x="273741" y="243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000829" y="4098729"/>
              <a:ext cx="810074" cy="1099782"/>
            </a:xfrm>
            <a:custGeom>
              <a:avLst/>
              <a:gdLst/>
              <a:ahLst/>
              <a:cxnLst/>
              <a:rect l="0" t="0" r="0" b="0"/>
              <a:pathLst>
                <a:path w="810074" h="1099782">
                  <a:moveTo>
                    <a:pt x="105285" y="270597"/>
                  </a:moveTo>
                  <a:lnTo>
                    <a:pt x="80091" y="324472"/>
                  </a:lnTo>
                  <a:lnTo>
                    <a:pt x="60040" y="376045"/>
                  </a:lnTo>
                  <a:lnTo>
                    <a:pt x="52934" y="433669"/>
                  </a:lnTo>
                  <a:lnTo>
                    <a:pt x="44598" y="491325"/>
                  </a:lnTo>
                  <a:lnTo>
                    <a:pt x="48194" y="547774"/>
                  </a:lnTo>
                  <a:lnTo>
                    <a:pt x="52933" y="602815"/>
                  </a:lnTo>
                  <a:lnTo>
                    <a:pt x="67181" y="659534"/>
                  </a:lnTo>
                  <a:lnTo>
                    <a:pt x="84293" y="712712"/>
                  </a:lnTo>
                  <a:lnTo>
                    <a:pt x="108410" y="775958"/>
                  </a:lnTo>
                  <a:lnTo>
                    <a:pt x="147673" y="836016"/>
                  </a:lnTo>
                  <a:lnTo>
                    <a:pt x="181360" y="882225"/>
                  </a:lnTo>
                  <a:lnTo>
                    <a:pt x="205363" y="923557"/>
                  </a:lnTo>
                  <a:lnTo>
                    <a:pt x="255346" y="975099"/>
                  </a:lnTo>
                  <a:lnTo>
                    <a:pt x="317474" y="1025086"/>
                  </a:lnTo>
                  <a:lnTo>
                    <a:pt x="379168" y="1061659"/>
                  </a:lnTo>
                  <a:lnTo>
                    <a:pt x="437926" y="1089350"/>
                  </a:lnTo>
                  <a:lnTo>
                    <a:pt x="497505" y="1099781"/>
                  </a:lnTo>
                  <a:lnTo>
                    <a:pt x="545802" y="1095998"/>
                  </a:lnTo>
                  <a:lnTo>
                    <a:pt x="604948" y="1084240"/>
                  </a:lnTo>
                  <a:lnTo>
                    <a:pt x="639378" y="1072937"/>
                  </a:lnTo>
                  <a:lnTo>
                    <a:pt x="687303" y="1035242"/>
                  </a:lnTo>
                  <a:lnTo>
                    <a:pt x="707583" y="1013315"/>
                  </a:lnTo>
                  <a:lnTo>
                    <a:pt x="741465" y="953357"/>
                  </a:lnTo>
                  <a:lnTo>
                    <a:pt x="765650" y="901299"/>
                  </a:lnTo>
                  <a:lnTo>
                    <a:pt x="782039" y="845956"/>
                  </a:lnTo>
                  <a:lnTo>
                    <a:pt x="796542" y="789964"/>
                  </a:lnTo>
                  <a:lnTo>
                    <a:pt x="807551" y="730723"/>
                  </a:lnTo>
                  <a:lnTo>
                    <a:pt x="810073" y="668633"/>
                  </a:lnTo>
                  <a:lnTo>
                    <a:pt x="809401" y="610137"/>
                  </a:lnTo>
                  <a:lnTo>
                    <a:pt x="803422" y="561755"/>
                  </a:lnTo>
                  <a:lnTo>
                    <a:pt x="797689" y="506011"/>
                  </a:lnTo>
                  <a:lnTo>
                    <a:pt x="785638" y="455269"/>
                  </a:lnTo>
                  <a:lnTo>
                    <a:pt x="770823" y="392950"/>
                  </a:lnTo>
                  <a:lnTo>
                    <a:pt x="749699" y="334367"/>
                  </a:lnTo>
                  <a:lnTo>
                    <a:pt x="728326" y="277734"/>
                  </a:lnTo>
                  <a:lnTo>
                    <a:pt x="694663" y="218895"/>
                  </a:lnTo>
                  <a:lnTo>
                    <a:pt x="652521" y="165436"/>
                  </a:lnTo>
                  <a:lnTo>
                    <a:pt x="609003" y="118275"/>
                  </a:lnTo>
                  <a:lnTo>
                    <a:pt x="547337" y="74249"/>
                  </a:lnTo>
                  <a:lnTo>
                    <a:pt x="484298" y="37557"/>
                  </a:lnTo>
                  <a:lnTo>
                    <a:pt x="421139" y="14588"/>
                  </a:lnTo>
                  <a:lnTo>
                    <a:pt x="362258" y="0"/>
                  </a:lnTo>
                  <a:lnTo>
                    <a:pt x="320245" y="907"/>
                  </a:lnTo>
                  <a:lnTo>
                    <a:pt x="263790" y="14937"/>
                  </a:lnTo>
                  <a:lnTo>
                    <a:pt x="210646" y="37611"/>
                  </a:lnTo>
                  <a:lnTo>
                    <a:pt x="169641" y="57895"/>
                  </a:lnTo>
                  <a:lnTo>
                    <a:pt x="114839" y="107341"/>
                  </a:lnTo>
                  <a:lnTo>
                    <a:pt x="68631" y="169968"/>
                  </a:lnTo>
                  <a:lnTo>
                    <a:pt x="30327" y="229431"/>
                  </a:lnTo>
                  <a:lnTo>
                    <a:pt x="0" y="281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21430" y="101299"/>
            <a:ext cx="2537369" cy="816407"/>
            <a:chOff x="1821430" y="101299"/>
            <a:chExt cx="2537369" cy="816407"/>
          </a:xfrm>
        </p:grpSpPr>
        <p:sp>
          <p:nvSpPr>
            <p:cNvPr id="2" name="Freeform 1"/>
            <p:cNvSpPr/>
            <p:nvPr/>
          </p:nvSpPr>
          <p:spPr>
            <a:xfrm>
              <a:off x="1937243" y="122985"/>
              <a:ext cx="294799" cy="372671"/>
            </a:xfrm>
            <a:custGeom>
              <a:avLst/>
              <a:gdLst/>
              <a:ahLst/>
              <a:cxnLst/>
              <a:rect l="0" t="0" r="0" b="0"/>
              <a:pathLst>
                <a:path w="294799" h="372671">
                  <a:moveTo>
                    <a:pt x="0" y="77056"/>
                  </a:moveTo>
                  <a:lnTo>
                    <a:pt x="5589" y="60288"/>
                  </a:lnTo>
                  <a:lnTo>
                    <a:pt x="17692" y="45817"/>
                  </a:lnTo>
                  <a:lnTo>
                    <a:pt x="65995" y="6506"/>
                  </a:lnTo>
                  <a:lnTo>
                    <a:pt x="75582" y="1947"/>
                  </a:lnTo>
                  <a:lnTo>
                    <a:pt x="95593" y="0"/>
                  </a:lnTo>
                  <a:lnTo>
                    <a:pt x="115016" y="4205"/>
                  </a:lnTo>
                  <a:lnTo>
                    <a:pt x="146548" y="25967"/>
                  </a:lnTo>
                  <a:lnTo>
                    <a:pt x="175307" y="52796"/>
                  </a:lnTo>
                  <a:lnTo>
                    <a:pt x="190893" y="84816"/>
                  </a:lnTo>
                  <a:lnTo>
                    <a:pt x="210290" y="148196"/>
                  </a:lnTo>
                  <a:lnTo>
                    <a:pt x="217896" y="184702"/>
                  </a:lnTo>
                  <a:lnTo>
                    <a:pt x="217030" y="225155"/>
                  </a:lnTo>
                  <a:lnTo>
                    <a:pt x="206257" y="280745"/>
                  </a:lnTo>
                  <a:lnTo>
                    <a:pt x="190705" y="317173"/>
                  </a:lnTo>
                  <a:lnTo>
                    <a:pt x="165690" y="344604"/>
                  </a:lnTo>
                  <a:lnTo>
                    <a:pt x="136051" y="367549"/>
                  </a:lnTo>
                  <a:lnTo>
                    <a:pt x="112330" y="372670"/>
                  </a:lnTo>
                  <a:lnTo>
                    <a:pt x="87359" y="369877"/>
                  </a:lnTo>
                  <a:lnTo>
                    <a:pt x="64563" y="360837"/>
                  </a:lnTo>
                  <a:lnTo>
                    <a:pt x="48972" y="342781"/>
                  </a:lnTo>
                  <a:lnTo>
                    <a:pt x="39313" y="319158"/>
                  </a:lnTo>
                  <a:lnTo>
                    <a:pt x="35020" y="293062"/>
                  </a:lnTo>
                  <a:lnTo>
                    <a:pt x="39351" y="272104"/>
                  </a:lnTo>
                  <a:lnTo>
                    <a:pt x="43782" y="263240"/>
                  </a:lnTo>
                  <a:lnTo>
                    <a:pt x="52584" y="257331"/>
                  </a:lnTo>
                  <a:lnTo>
                    <a:pt x="77963" y="250765"/>
                  </a:lnTo>
                  <a:lnTo>
                    <a:pt x="132340" y="254955"/>
                  </a:lnTo>
                  <a:lnTo>
                    <a:pt x="188916" y="270398"/>
                  </a:lnTo>
                  <a:lnTo>
                    <a:pt x="243567" y="300228"/>
                  </a:lnTo>
                  <a:lnTo>
                    <a:pt x="294798" y="308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21430" y="526424"/>
              <a:ext cx="526425" cy="21058"/>
            </a:xfrm>
            <a:custGeom>
              <a:avLst/>
              <a:gdLst/>
              <a:ahLst/>
              <a:cxnLst/>
              <a:rect l="0" t="0" r="0" b="0"/>
              <a:pathLst>
                <a:path w="526425" h="21058">
                  <a:moveTo>
                    <a:pt x="526424" y="0"/>
                  </a:moveTo>
                  <a:lnTo>
                    <a:pt x="467808" y="5590"/>
                  </a:lnTo>
                  <a:lnTo>
                    <a:pt x="412464" y="9553"/>
                  </a:lnTo>
                  <a:lnTo>
                    <a:pt x="349539" y="10336"/>
                  </a:lnTo>
                  <a:lnTo>
                    <a:pt x="286114" y="16080"/>
                  </a:lnTo>
                  <a:lnTo>
                    <a:pt x="234643" y="19583"/>
                  </a:lnTo>
                  <a:lnTo>
                    <a:pt x="182347" y="20621"/>
                  </a:lnTo>
                  <a:lnTo>
                    <a:pt x="129808" y="20928"/>
                  </a:lnTo>
                  <a:lnTo>
                    <a:pt x="77196" y="21019"/>
                  </a:lnTo>
                  <a:lnTo>
                    <a:pt x="20101" y="210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68829" y="625169"/>
              <a:ext cx="224378" cy="275830"/>
            </a:xfrm>
            <a:custGeom>
              <a:avLst/>
              <a:gdLst/>
              <a:ahLst/>
              <a:cxnLst/>
              <a:rect l="0" t="0" r="0" b="0"/>
              <a:pathLst>
                <a:path w="224378" h="275830">
                  <a:moveTo>
                    <a:pt x="0" y="48654"/>
                  </a:moveTo>
                  <a:lnTo>
                    <a:pt x="9575" y="24608"/>
                  </a:lnTo>
                  <a:lnTo>
                    <a:pt x="20243" y="10281"/>
                  </a:lnTo>
                  <a:lnTo>
                    <a:pt x="39022" y="2354"/>
                  </a:lnTo>
                  <a:lnTo>
                    <a:pt x="61797" y="0"/>
                  </a:lnTo>
                  <a:lnTo>
                    <a:pt x="83617" y="2854"/>
                  </a:lnTo>
                  <a:lnTo>
                    <a:pt x="101894" y="11141"/>
                  </a:lnTo>
                  <a:lnTo>
                    <a:pt x="132691" y="35525"/>
                  </a:lnTo>
                  <a:lnTo>
                    <a:pt x="136423" y="43411"/>
                  </a:lnTo>
                  <a:lnTo>
                    <a:pt x="137451" y="61532"/>
                  </a:lnTo>
                  <a:lnTo>
                    <a:pt x="133748" y="70107"/>
                  </a:lnTo>
                  <a:lnTo>
                    <a:pt x="120275" y="85875"/>
                  </a:lnTo>
                  <a:lnTo>
                    <a:pt x="90048" y="104316"/>
                  </a:lnTo>
                  <a:lnTo>
                    <a:pt x="91618" y="104480"/>
                  </a:lnTo>
                  <a:lnTo>
                    <a:pt x="96173" y="103419"/>
                  </a:lnTo>
                  <a:lnTo>
                    <a:pt x="157512" y="116137"/>
                  </a:lnTo>
                  <a:lnTo>
                    <a:pt x="183800" y="131690"/>
                  </a:lnTo>
                  <a:lnTo>
                    <a:pt x="206407" y="151117"/>
                  </a:lnTo>
                  <a:lnTo>
                    <a:pt x="222335" y="177280"/>
                  </a:lnTo>
                  <a:lnTo>
                    <a:pt x="224377" y="200188"/>
                  </a:lnTo>
                  <a:lnTo>
                    <a:pt x="220216" y="223627"/>
                  </a:lnTo>
                  <a:lnTo>
                    <a:pt x="210568" y="241844"/>
                  </a:lnTo>
                  <a:lnTo>
                    <a:pt x="186392" y="265253"/>
                  </a:lnTo>
                  <a:lnTo>
                    <a:pt x="163949" y="273602"/>
                  </a:lnTo>
                  <a:lnTo>
                    <a:pt x="151413" y="275829"/>
                  </a:lnTo>
                  <a:lnTo>
                    <a:pt x="125006" y="272063"/>
                  </a:lnTo>
                  <a:lnTo>
                    <a:pt x="69926" y="256171"/>
                  </a:lnTo>
                  <a:lnTo>
                    <a:pt x="42114" y="248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90010" y="52642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90010" y="60012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74622" y="495655"/>
              <a:ext cx="243867" cy="422051"/>
            </a:xfrm>
            <a:custGeom>
              <a:avLst/>
              <a:gdLst/>
              <a:ahLst/>
              <a:cxnLst/>
              <a:rect l="0" t="0" r="0" b="0"/>
              <a:pathLst>
                <a:path w="243867" h="422051">
                  <a:moveTo>
                    <a:pt x="47056" y="125526"/>
                  </a:moveTo>
                  <a:lnTo>
                    <a:pt x="47056" y="184143"/>
                  </a:lnTo>
                  <a:lnTo>
                    <a:pt x="40991" y="246722"/>
                  </a:lnTo>
                  <a:lnTo>
                    <a:pt x="44739" y="298046"/>
                  </a:lnTo>
                  <a:lnTo>
                    <a:pt x="46370" y="349128"/>
                  </a:lnTo>
                  <a:lnTo>
                    <a:pt x="43801" y="405784"/>
                  </a:lnTo>
                  <a:lnTo>
                    <a:pt x="41377" y="417650"/>
                  </a:lnTo>
                  <a:lnTo>
                    <a:pt x="38590" y="422050"/>
                  </a:lnTo>
                  <a:lnTo>
                    <a:pt x="35564" y="421475"/>
                  </a:lnTo>
                  <a:lnTo>
                    <a:pt x="32376" y="417582"/>
                  </a:lnTo>
                  <a:lnTo>
                    <a:pt x="18853" y="369306"/>
                  </a:lnTo>
                  <a:lnTo>
                    <a:pt x="9584" y="320460"/>
                  </a:lnTo>
                  <a:lnTo>
                    <a:pt x="5148" y="270112"/>
                  </a:lnTo>
                  <a:lnTo>
                    <a:pt x="0" y="207465"/>
                  </a:lnTo>
                  <a:lnTo>
                    <a:pt x="3966" y="144701"/>
                  </a:lnTo>
                  <a:lnTo>
                    <a:pt x="16267" y="84551"/>
                  </a:lnTo>
                  <a:lnTo>
                    <a:pt x="24013" y="64031"/>
                  </a:lnTo>
                  <a:lnTo>
                    <a:pt x="54738" y="24433"/>
                  </a:lnTo>
                  <a:lnTo>
                    <a:pt x="80918" y="8485"/>
                  </a:lnTo>
                  <a:lnTo>
                    <a:pt x="129611" y="1021"/>
                  </a:lnTo>
                  <a:lnTo>
                    <a:pt x="156667" y="0"/>
                  </a:lnTo>
                  <a:lnTo>
                    <a:pt x="178051" y="5786"/>
                  </a:lnTo>
                  <a:lnTo>
                    <a:pt x="216431" y="28564"/>
                  </a:lnTo>
                  <a:lnTo>
                    <a:pt x="230739" y="44997"/>
                  </a:lnTo>
                  <a:lnTo>
                    <a:pt x="236192" y="54292"/>
                  </a:lnTo>
                  <a:lnTo>
                    <a:pt x="243866" y="95321"/>
                  </a:lnTo>
                  <a:lnTo>
                    <a:pt x="240551" y="133344"/>
                  </a:lnTo>
                  <a:lnTo>
                    <a:pt x="232100" y="152787"/>
                  </a:lnTo>
                  <a:lnTo>
                    <a:pt x="226571" y="161248"/>
                  </a:lnTo>
                  <a:lnTo>
                    <a:pt x="211069" y="173768"/>
                  </a:lnTo>
                  <a:lnTo>
                    <a:pt x="152977" y="195719"/>
                  </a:lnTo>
                  <a:lnTo>
                    <a:pt x="141813" y="199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32414" y="101299"/>
              <a:ext cx="227117" cy="239502"/>
            </a:xfrm>
            <a:custGeom>
              <a:avLst/>
              <a:gdLst/>
              <a:ahLst/>
              <a:cxnLst/>
              <a:rect l="0" t="0" r="0" b="0"/>
              <a:pathLst>
                <a:path w="227117" h="239502">
                  <a:moveTo>
                    <a:pt x="0" y="46100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8" y="1161"/>
                  </a:lnTo>
                  <a:lnTo>
                    <a:pt x="77448" y="0"/>
                  </a:lnTo>
                  <a:lnTo>
                    <a:pt x="125003" y="8788"/>
                  </a:lnTo>
                  <a:lnTo>
                    <a:pt x="133638" y="14206"/>
                  </a:lnTo>
                  <a:lnTo>
                    <a:pt x="146353" y="29585"/>
                  </a:lnTo>
                  <a:lnTo>
                    <a:pt x="154498" y="63563"/>
                  </a:lnTo>
                  <a:lnTo>
                    <a:pt x="150164" y="83497"/>
                  </a:lnTo>
                  <a:lnTo>
                    <a:pt x="145733" y="92088"/>
                  </a:lnTo>
                  <a:lnTo>
                    <a:pt x="131451" y="104753"/>
                  </a:lnTo>
                  <a:lnTo>
                    <a:pt x="122729" y="109769"/>
                  </a:lnTo>
                  <a:lnTo>
                    <a:pt x="120424" y="111942"/>
                  </a:lnTo>
                  <a:lnTo>
                    <a:pt x="122397" y="112222"/>
                  </a:lnTo>
                  <a:lnTo>
                    <a:pt x="161957" y="109853"/>
                  </a:lnTo>
                  <a:lnTo>
                    <a:pt x="183505" y="115769"/>
                  </a:lnTo>
                  <a:lnTo>
                    <a:pt x="200881" y="127366"/>
                  </a:lnTo>
                  <a:lnTo>
                    <a:pt x="216403" y="144219"/>
                  </a:lnTo>
                  <a:lnTo>
                    <a:pt x="224861" y="166527"/>
                  </a:lnTo>
                  <a:lnTo>
                    <a:pt x="227116" y="179027"/>
                  </a:lnTo>
                  <a:lnTo>
                    <a:pt x="223383" y="199155"/>
                  </a:lnTo>
                  <a:lnTo>
                    <a:pt x="219112" y="207798"/>
                  </a:lnTo>
                  <a:lnTo>
                    <a:pt x="205008" y="220521"/>
                  </a:lnTo>
                  <a:lnTo>
                    <a:pt x="167357" y="238221"/>
                  </a:lnTo>
                  <a:lnTo>
                    <a:pt x="143791" y="239501"/>
                  </a:lnTo>
                  <a:lnTo>
                    <a:pt x="90535" y="230791"/>
                  </a:lnTo>
                  <a:lnTo>
                    <a:pt x="42114" y="225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69243" y="379025"/>
              <a:ext cx="389556" cy="21020"/>
            </a:xfrm>
            <a:custGeom>
              <a:avLst/>
              <a:gdLst/>
              <a:ahLst/>
              <a:cxnLst/>
              <a:rect l="0" t="0" r="0" b="0"/>
              <a:pathLst>
                <a:path w="389556" h="21020">
                  <a:moveTo>
                    <a:pt x="389555" y="10529"/>
                  </a:moveTo>
                  <a:lnTo>
                    <a:pt x="346863" y="13649"/>
                  </a:lnTo>
                  <a:lnTo>
                    <a:pt x="285147" y="20082"/>
                  </a:lnTo>
                  <a:lnTo>
                    <a:pt x="223005" y="20865"/>
                  </a:lnTo>
                  <a:lnTo>
                    <a:pt x="165323" y="21019"/>
                  </a:lnTo>
                  <a:lnTo>
                    <a:pt x="110039" y="19880"/>
                  </a:lnTo>
                  <a:lnTo>
                    <a:pt x="47679" y="119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53463" y="479117"/>
              <a:ext cx="221184" cy="276622"/>
            </a:xfrm>
            <a:custGeom>
              <a:avLst/>
              <a:gdLst/>
              <a:ahLst/>
              <a:cxnLst/>
              <a:rect l="0" t="0" r="0" b="0"/>
              <a:pathLst>
                <a:path w="221184" h="276622">
                  <a:moveTo>
                    <a:pt x="189521" y="5193"/>
                  </a:moveTo>
                  <a:lnTo>
                    <a:pt x="152043" y="13527"/>
                  </a:lnTo>
                  <a:lnTo>
                    <a:pt x="117195" y="11952"/>
                  </a:lnTo>
                  <a:lnTo>
                    <a:pt x="56124" y="4914"/>
                  </a:lnTo>
                  <a:lnTo>
                    <a:pt x="33137" y="0"/>
                  </a:lnTo>
                  <a:lnTo>
                    <a:pt x="23264" y="561"/>
                  </a:lnTo>
                  <a:lnTo>
                    <a:pt x="6055" y="7424"/>
                  </a:lnTo>
                  <a:lnTo>
                    <a:pt x="1699" y="13699"/>
                  </a:lnTo>
                  <a:lnTo>
                    <a:pt x="0" y="64545"/>
                  </a:lnTo>
                  <a:lnTo>
                    <a:pt x="5595" y="98818"/>
                  </a:lnTo>
                  <a:lnTo>
                    <a:pt x="11921" y="105045"/>
                  </a:lnTo>
                  <a:lnTo>
                    <a:pt x="20818" y="108026"/>
                  </a:lnTo>
                  <a:lnTo>
                    <a:pt x="83251" y="110155"/>
                  </a:lnTo>
                  <a:lnTo>
                    <a:pt x="129308" y="112722"/>
                  </a:lnTo>
                  <a:lnTo>
                    <a:pt x="188524" y="134185"/>
                  </a:lnTo>
                  <a:lnTo>
                    <a:pt x="207016" y="147921"/>
                  </a:lnTo>
                  <a:lnTo>
                    <a:pt x="215222" y="156497"/>
                  </a:lnTo>
                  <a:lnTo>
                    <a:pt x="219523" y="165724"/>
                  </a:lnTo>
                  <a:lnTo>
                    <a:pt x="221183" y="185335"/>
                  </a:lnTo>
                  <a:lnTo>
                    <a:pt x="215540" y="216106"/>
                  </a:lnTo>
                  <a:lnTo>
                    <a:pt x="200870" y="241861"/>
                  </a:lnTo>
                  <a:lnTo>
                    <a:pt x="185206" y="253879"/>
                  </a:lnTo>
                  <a:lnTo>
                    <a:pt x="140965" y="271125"/>
                  </a:lnTo>
                  <a:lnTo>
                    <a:pt x="100915" y="276621"/>
                  </a:lnTo>
                  <a:lnTo>
                    <a:pt x="46052" y="270296"/>
                  </a:lnTo>
                  <a:lnTo>
                    <a:pt x="21065" y="268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656597" y="242155"/>
            <a:ext cx="2692502" cy="644280"/>
            <a:chOff x="5656597" y="242155"/>
            <a:chExt cx="2692502" cy="644280"/>
          </a:xfrm>
        </p:grpSpPr>
        <p:sp>
          <p:nvSpPr>
            <p:cNvPr id="12" name="Freeform 11"/>
            <p:cNvSpPr/>
            <p:nvPr/>
          </p:nvSpPr>
          <p:spPr>
            <a:xfrm>
              <a:off x="5656597" y="252683"/>
              <a:ext cx="448656" cy="392811"/>
            </a:xfrm>
            <a:custGeom>
              <a:avLst/>
              <a:gdLst/>
              <a:ahLst/>
              <a:cxnLst/>
              <a:rect l="0" t="0" r="0" b="0"/>
              <a:pathLst>
                <a:path w="448656" h="392811">
                  <a:moveTo>
                    <a:pt x="334118" y="52643"/>
                  </a:moveTo>
                  <a:lnTo>
                    <a:pt x="322939" y="41465"/>
                  </a:lnTo>
                  <a:lnTo>
                    <a:pt x="293631" y="28924"/>
                  </a:lnTo>
                  <a:lnTo>
                    <a:pt x="233400" y="16545"/>
                  </a:lnTo>
                  <a:lnTo>
                    <a:pt x="183653" y="20370"/>
                  </a:lnTo>
                  <a:lnTo>
                    <a:pt x="139927" y="30083"/>
                  </a:lnTo>
                  <a:lnTo>
                    <a:pt x="76615" y="65977"/>
                  </a:lnTo>
                  <a:lnTo>
                    <a:pt x="30468" y="116183"/>
                  </a:lnTo>
                  <a:lnTo>
                    <a:pt x="6636" y="158001"/>
                  </a:lnTo>
                  <a:lnTo>
                    <a:pt x="0" y="195124"/>
                  </a:lnTo>
                  <a:lnTo>
                    <a:pt x="6163" y="256826"/>
                  </a:lnTo>
                  <a:lnTo>
                    <a:pt x="17667" y="299795"/>
                  </a:lnTo>
                  <a:lnTo>
                    <a:pt x="42263" y="334103"/>
                  </a:lnTo>
                  <a:lnTo>
                    <a:pt x="92350" y="374685"/>
                  </a:lnTo>
                  <a:lnTo>
                    <a:pt x="129252" y="390738"/>
                  </a:lnTo>
                  <a:lnTo>
                    <a:pt x="156109" y="392810"/>
                  </a:lnTo>
                  <a:lnTo>
                    <a:pt x="217067" y="384609"/>
                  </a:lnTo>
                  <a:lnTo>
                    <a:pt x="269793" y="370554"/>
                  </a:lnTo>
                  <a:lnTo>
                    <a:pt x="332349" y="339768"/>
                  </a:lnTo>
                  <a:lnTo>
                    <a:pt x="388068" y="292661"/>
                  </a:lnTo>
                  <a:lnTo>
                    <a:pt x="428122" y="233541"/>
                  </a:lnTo>
                  <a:lnTo>
                    <a:pt x="435392" y="222375"/>
                  </a:lnTo>
                  <a:lnTo>
                    <a:pt x="445623" y="178713"/>
                  </a:lnTo>
                  <a:lnTo>
                    <a:pt x="448655" y="128731"/>
                  </a:lnTo>
                  <a:lnTo>
                    <a:pt x="443964" y="82467"/>
                  </a:lnTo>
                  <a:lnTo>
                    <a:pt x="432071" y="59659"/>
                  </a:lnTo>
                  <a:lnTo>
                    <a:pt x="395840" y="25953"/>
                  </a:lnTo>
                  <a:lnTo>
                    <a:pt x="357228" y="6340"/>
                  </a:lnTo>
                  <a:lnTo>
                    <a:pt x="3341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38114" y="452401"/>
              <a:ext cx="142952" cy="434034"/>
            </a:xfrm>
            <a:custGeom>
              <a:avLst/>
              <a:gdLst/>
              <a:ahLst/>
              <a:cxnLst/>
              <a:rect l="0" t="0" r="0" b="0"/>
              <a:pathLst>
                <a:path w="142952" h="434034">
                  <a:moveTo>
                    <a:pt x="0" y="158251"/>
                  </a:moveTo>
                  <a:lnTo>
                    <a:pt x="5589" y="216868"/>
                  </a:lnTo>
                  <a:lnTo>
                    <a:pt x="10723" y="272212"/>
                  </a:lnTo>
                  <a:lnTo>
                    <a:pt x="18669" y="335137"/>
                  </a:lnTo>
                  <a:lnTo>
                    <a:pt x="26174" y="392973"/>
                  </a:lnTo>
                  <a:lnTo>
                    <a:pt x="35571" y="429790"/>
                  </a:lnTo>
                  <a:lnTo>
                    <a:pt x="35412" y="434033"/>
                  </a:lnTo>
                  <a:lnTo>
                    <a:pt x="32967" y="433353"/>
                  </a:lnTo>
                  <a:lnTo>
                    <a:pt x="28997" y="429390"/>
                  </a:lnTo>
                  <a:lnTo>
                    <a:pt x="24585" y="412508"/>
                  </a:lnTo>
                  <a:lnTo>
                    <a:pt x="13116" y="350095"/>
                  </a:lnTo>
                  <a:lnTo>
                    <a:pt x="2937" y="294889"/>
                  </a:lnTo>
                  <a:lnTo>
                    <a:pt x="6169" y="233335"/>
                  </a:lnTo>
                  <a:lnTo>
                    <a:pt x="8498" y="173256"/>
                  </a:lnTo>
                  <a:lnTo>
                    <a:pt x="2025" y="116328"/>
                  </a:lnTo>
                  <a:lnTo>
                    <a:pt x="5990" y="60023"/>
                  </a:lnTo>
                  <a:lnTo>
                    <a:pt x="20362" y="23472"/>
                  </a:lnTo>
                  <a:lnTo>
                    <a:pt x="35956" y="7492"/>
                  </a:lnTo>
                  <a:lnTo>
                    <a:pt x="45027" y="1593"/>
                  </a:lnTo>
                  <a:lnTo>
                    <a:pt x="55754" y="0"/>
                  </a:lnTo>
                  <a:lnTo>
                    <a:pt x="80151" y="4469"/>
                  </a:lnTo>
                  <a:lnTo>
                    <a:pt x="100353" y="17374"/>
                  </a:lnTo>
                  <a:lnTo>
                    <a:pt x="132386" y="54255"/>
                  </a:lnTo>
                  <a:lnTo>
                    <a:pt x="140726" y="77716"/>
                  </a:lnTo>
                  <a:lnTo>
                    <a:pt x="142951" y="90523"/>
                  </a:lnTo>
                  <a:lnTo>
                    <a:pt x="139183" y="110992"/>
                  </a:lnTo>
                  <a:lnTo>
                    <a:pt x="123908" y="135670"/>
                  </a:lnTo>
                  <a:lnTo>
                    <a:pt x="110052" y="149385"/>
                  </a:lnTo>
                  <a:lnTo>
                    <a:pt x="83691" y="162513"/>
                  </a:lnTo>
                  <a:lnTo>
                    <a:pt x="52642" y="168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98948" y="428469"/>
              <a:ext cx="146025" cy="192713"/>
            </a:xfrm>
            <a:custGeom>
              <a:avLst/>
              <a:gdLst/>
              <a:ahLst/>
              <a:cxnLst/>
              <a:rect l="0" t="0" r="0" b="0"/>
              <a:pathLst>
                <a:path w="146025" h="192713">
                  <a:moveTo>
                    <a:pt x="49736" y="97955"/>
                  </a:moveTo>
                  <a:lnTo>
                    <a:pt x="109677" y="78827"/>
                  </a:lnTo>
                  <a:lnTo>
                    <a:pt x="127459" y="67617"/>
                  </a:lnTo>
                  <a:lnTo>
                    <a:pt x="140041" y="51716"/>
                  </a:lnTo>
                  <a:lnTo>
                    <a:pt x="145035" y="42563"/>
                  </a:lnTo>
                  <a:lnTo>
                    <a:pt x="146024" y="34121"/>
                  </a:lnTo>
                  <a:lnTo>
                    <a:pt x="140883" y="18502"/>
                  </a:lnTo>
                  <a:lnTo>
                    <a:pt x="127680" y="6881"/>
                  </a:lnTo>
                  <a:lnTo>
                    <a:pt x="119246" y="2144"/>
                  </a:lnTo>
                  <a:lnTo>
                    <a:pt x="97397" y="0"/>
                  </a:lnTo>
                  <a:lnTo>
                    <a:pt x="73258" y="4117"/>
                  </a:lnTo>
                  <a:lnTo>
                    <a:pt x="50831" y="13746"/>
                  </a:lnTo>
                  <a:lnTo>
                    <a:pt x="24064" y="37909"/>
                  </a:lnTo>
                  <a:lnTo>
                    <a:pt x="6904" y="67296"/>
                  </a:lnTo>
                  <a:lnTo>
                    <a:pt x="0" y="103819"/>
                  </a:lnTo>
                  <a:lnTo>
                    <a:pt x="3544" y="138687"/>
                  </a:lnTo>
                  <a:lnTo>
                    <a:pt x="12048" y="157393"/>
                  </a:lnTo>
                  <a:lnTo>
                    <a:pt x="17592" y="165656"/>
                  </a:lnTo>
                  <a:lnTo>
                    <a:pt x="33110" y="177958"/>
                  </a:lnTo>
                  <a:lnTo>
                    <a:pt x="51705" y="186154"/>
                  </a:lnTo>
                  <a:lnTo>
                    <a:pt x="91850" y="192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20208" y="410611"/>
              <a:ext cx="102218" cy="189518"/>
            </a:xfrm>
            <a:custGeom>
              <a:avLst/>
              <a:gdLst/>
              <a:ahLst/>
              <a:cxnLst/>
              <a:rect l="0" t="0" r="0" b="0"/>
              <a:pathLst>
                <a:path w="102218" h="189518">
                  <a:moveTo>
                    <a:pt x="7461" y="84228"/>
                  </a:moveTo>
                  <a:lnTo>
                    <a:pt x="9800" y="123916"/>
                  </a:lnTo>
                  <a:lnTo>
                    <a:pt x="31179" y="184254"/>
                  </a:lnTo>
                  <a:lnTo>
                    <a:pt x="32632" y="189517"/>
                  </a:lnTo>
                  <a:lnTo>
                    <a:pt x="32430" y="189515"/>
                  </a:lnTo>
                  <a:lnTo>
                    <a:pt x="14092" y="135638"/>
                  </a:lnTo>
                  <a:lnTo>
                    <a:pt x="0" y="77827"/>
                  </a:lnTo>
                  <a:lnTo>
                    <a:pt x="960" y="35928"/>
                  </a:lnTo>
                  <a:lnTo>
                    <a:pt x="3127" y="23952"/>
                  </a:lnTo>
                  <a:lnTo>
                    <a:pt x="9251" y="15968"/>
                  </a:lnTo>
                  <a:lnTo>
                    <a:pt x="28534" y="7097"/>
                  </a:lnTo>
                  <a:lnTo>
                    <a:pt x="88470" y="935"/>
                  </a:lnTo>
                  <a:lnTo>
                    <a:pt x="1022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81427" y="471290"/>
              <a:ext cx="214739" cy="173720"/>
            </a:xfrm>
            <a:custGeom>
              <a:avLst/>
              <a:gdLst/>
              <a:ahLst/>
              <a:cxnLst/>
              <a:rect l="0" t="0" r="0" b="0"/>
              <a:pathLst>
                <a:path w="214739" h="173720">
                  <a:moveTo>
                    <a:pt x="119982" y="76191"/>
                  </a:moveTo>
                  <a:lnTo>
                    <a:pt x="105328" y="23164"/>
                  </a:lnTo>
                  <a:lnTo>
                    <a:pt x="99684" y="15103"/>
                  </a:lnTo>
                  <a:lnTo>
                    <a:pt x="84055" y="3028"/>
                  </a:lnTo>
                  <a:lnTo>
                    <a:pt x="65410" y="0"/>
                  </a:lnTo>
                  <a:lnTo>
                    <a:pt x="55525" y="831"/>
                  </a:lnTo>
                  <a:lnTo>
                    <a:pt x="38302" y="11112"/>
                  </a:lnTo>
                  <a:lnTo>
                    <a:pt x="24018" y="27380"/>
                  </a:lnTo>
                  <a:lnTo>
                    <a:pt x="5316" y="69539"/>
                  </a:lnTo>
                  <a:lnTo>
                    <a:pt x="0" y="94292"/>
                  </a:lnTo>
                  <a:lnTo>
                    <a:pt x="1535" y="116991"/>
                  </a:lnTo>
                  <a:lnTo>
                    <a:pt x="9237" y="135659"/>
                  </a:lnTo>
                  <a:lnTo>
                    <a:pt x="14567" y="143912"/>
                  </a:lnTo>
                  <a:lnTo>
                    <a:pt x="22799" y="148245"/>
                  </a:lnTo>
                  <a:lnTo>
                    <a:pt x="44424" y="149939"/>
                  </a:lnTo>
                  <a:lnTo>
                    <a:pt x="53233" y="146414"/>
                  </a:lnTo>
                  <a:lnTo>
                    <a:pt x="66139" y="133138"/>
                  </a:lnTo>
                  <a:lnTo>
                    <a:pt x="79982" y="105933"/>
                  </a:lnTo>
                  <a:lnTo>
                    <a:pt x="83956" y="103038"/>
                  </a:lnTo>
                  <a:lnTo>
                    <a:pt x="87776" y="104618"/>
                  </a:lnTo>
                  <a:lnTo>
                    <a:pt x="133170" y="152402"/>
                  </a:lnTo>
                  <a:lnTo>
                    <a:pt x="162884" y="171042"/>
                  </a:lnTo>
                  <a:lnTo>
                    <a:pt x="183503" y="173719"/>
                  </a:lnTo>
                  <a:lnTo>
                    <a:pt x="214738" y="170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19417" y="242155"/>
              <a:ext cx="8335" cy="389555"/>
            </a:xfrm>
            <a:custGeom>
              <a:avLst/>
              <a:gdLst/>
              <a:ahLst/>
              <a:cxnLst/>
              <a:rect l="0" t="0" r="0" b="0"/>
              <a:pathLst>
                <a:path w="8335" h="389555">
                  <a:moveTo>
                    <a:pt x="8334" y="0"/>
                  </a:moveTo>
                  <a:lnTo>
                    <a:pt x="8334" y="57264"/>
                  </a:lnTo>
                  <a:lnTo>
                    <a:pt x="8334" y="106654"/>
                  </a:lnTo>
                  <a:lnTo>
                    <a:pt x="8334" y="161453"/>
                  </a:lnTo>
                  <a:lnTo>
                    <a:pt x="8334" y="219023"/>
                  </a:lnTo>
                  <a:lnTo>
                    <a:pt x="5214" y="273126"/>
                  </a:lnTo>
                  <a:lnTo>
                    <a:pt x="0" y="323082"/>
                  </a:lnTo>
                  <a:lnTo>
                    <a:pt x="1576" y="361280"/>
                  </a:lnTo>
                  <a:lnTo>
                    <a:pt x="833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80352" y="40008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8" y="0"/>
                  </a:lnTo>
                  <a:lnTo>
                    <a:pt x="138723" y="1170"/>
                  </a:lnTo>
                  <a:lnTo>
                    <a:pt x="89716" y="7236"/>
                  </a:lnTo>
                  <a:lnTo>
                    <a:pt x="3011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48504" y="515896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3" y="91829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64622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22507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29174" y="484310"/>
              <a:ext cx="117371" cy="158371"/>
            </a:xfrm>
            <a:custGeom>
              <a:avLst/>
              <a:gdLst/>
              <a:ahLst/>
              <a:cxnLst/>
              <a:rect l="0" t="0" r="0" b="0"/>
              <a:pathLst>
                <a:path w="117371" h="158371">
                  <a:moveTo>
                    <a:pt x="61790" y="0"/>
                  </a:moveTo>
                  <a:lnTo>
                    <a:pt x="39432" y="5590"/>
                  </a:lnTo>
                  <a:lnTo>
                    <a:pt x="22217" y="17692"/>
                  </a:lnTo>
                  <a:lnTo>
                    <a:pt x="14351" y="25833"/>
                  </a:lnTo>
                  <a:lnTo>
                    <a:pt x="5611" y="47356"/>
                  </a:lnTo>
                  <a:lnTo>
                    <a:pt x="0" y="99302"/>
                  </a:lnTo>
                  <a:lnTo>
                    <a:pt x="5471" y="120564"/>
                  </a:lnTo>
                  <a:lnTo>
                    <a:pt x="16871" y="137812"/>
                  </a:lnTo>
                  <a:lnTo>
                    <a:pt x="33637" y="153277"/>
                  </a:lnTo>
                  <a:lnTo>
                    <a:pt x="44192" y="157167"/>
                  </a:lnTo>
                  <a:lnTo>
                    <a:pt x="68396" y="158370"/>
                  </a:lnTo>
                  <a:lnTo>
                    <a:pt x="79062" y="154713"/>
                  </a:lnTo>
                  <a:lnTo>
                    <a:pt x="97153" y="141291"/>
                  </a:lnTo>
                  <a:lnTo>
                    <a:pt x="114901" y="114004"/>
                  </a:lnTo>
                  <a:lnTo>
                    <a:pt x="117370" y="90833"/>
                  </a:lnTo>
                  <a:lnTo>
                    <a:pt x="113398" y="66107"/>
                  </a:lnTo>
                  <a:lnTo>
                    <a:pt x="98008" y="33625"/>
                  </a:lnTo>
                  <a:lnTo>
                    <a:pt x="723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85720" y="447005"/>
              <a:ext cx="178985" cy="216291"/>
            </a:xfrm>
            <a:custGeom>
              <a:avLst/>
              <a:gdLst/>
              <a:ahLst/>
              <a:cxnLst/>
              <a:rect l="0" t="0" r="0" b="0"/>
              <a:pathLst>
                <a:path w="178985" h="216291">
                  <a:moveTo>
                    <a:pt x="0" y="58362"/>
                  </a:moveTo>
                  <a:lnTo>
                    <a:pt x="17958" y="119473"/>
                  </a:lnTo>
                  <a:lnTo>
                    <a:pt x="35149" y="173905"/>
                  </a:lnTo>
                  <a:lnTo>
                    <a:pt x="35130" y="176335"/>
                  </a:lnTo>
                  <a:lnTo>
                    <a:pt x="25097" y="158568"/>
                  </a:lnTo>
                  <a:lnTo>
                    <a:pt x="15365" y="129387"/>
                  </a:lnTo>
                  <a:lnTo>
                    <a:pt x="13132" y="92795"/>
                  </a:lnTo>
                  <a:lnTo>
                    <a:pt x="20528" y="59206"/>
                  </a:lnTo>
                  <a:lnTo>
                    <a:pt x="43396" y="19535"/>
                  </a:lnTo>
                  <a:lnTo>
                    <a:pt x="49988" y="11420"/>
                  </a:lnTo>
                  <a:lnTo>
                    <a:pt x="69790" y="2404"/>
                  </a:lnTo>
                  <a:lnTo>
                    <a:pt x="81621" y="0"/>
                  </a:lnTo>
                  <a:lnTo>
                    <a:pt x="93019" y="1907"/>
                  </a:lnTo>
                  <a:lnTo>
                    <a:pt x="115041" y="13384"/>
                  </a:lnTo>
                  <a:lnTo>
                    <a:pt x="141581" y="45165"/>
                  </a:lnTo>
                  <a:lnTo>
                    <a:pt x="150663" y="70824"/>
                  </a:lnTo>
                  <a:lnTo>
                    <a:pt x="165377" y="130930"/>
                  </a:lnTo>
                  <a:lnTo>
                    <a:pt x="176961" y="190145"/>
                  </a:lnTo>
                  <a:lnTo>
                    <a:pt x="178984" y="216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38404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48933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70114" y="326383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4558"/>
                  </a:lnTo>
                  <a:lnTo>
                    <a:pt x="0" y="23144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33243" y="452725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66924" y="0"/>
                  </a:lnTo>
                  <a:lnTo>
                    <a:pt x="207795" y="5589"/>
                  </a:lnTo>
                  <a:lnTo>
                    <a:pt x="149884" y="9553"/>
                  </a:lnTo>
                  <a:lnTo>
                    <a:pt x="100432" y="10239"/>
                  </a:lnTo>
                  <a:lnTo>
                    <a:pt x="37560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85306" y="1094963"/>
            <a:ext cx="2863752" cy="545186"/>
            <a:chOff x="5285306" y="1094963"/>
            <a:chExt cx="2863752" cy="545186"/>
          </a:xfrm>
        </p:grpSpPr>
        <p:sp>
          <p:nvSpPr>
            <p:cNvPr id="29" name="Freeform 28"/>
            <p:cNvSpPr/>
            <p:nvPr/>
          </p:nvSpPr>
          <p:spPr>
            <a:xfrm>
              <a:off x="5416587" y="1147606"/>
              <a:ext cx="5590" cy="263213"/>
            </a:xfrm>
            <a:custGeom>
              <a:avLst/>
              <a:gdLst/>
              <a:ahLst/>
              <a:cxnLst/>
              <a:rect l="0" t="0" r="0" b="0"/>
              <a:pathLst>
                <a:path w="5590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3" y="92998"/>
                  </a:lnTo>
                  <a:lnTo>
                    <a:pt x="5453" y="147745"/>
                  </a:lnTo>
                  <a:lnTo>
                    <a:pt x="5562" y="209208"/>
                  </a:lnTo>
                  <a:lnTo>
                    <a:pt x="558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85306" y="1094963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267766" y="9065"/>
                  </a:lnTo>
                  <a:lnTo>
                    <a:pt x="206356" y="10240"/>
                  </a:lnTo>
                  <a:lnTo>
                    <a:pt x="151072" y="13591"/>
                  </a:lnTo>
                  <a:lnTo>
                    <a:pt x="100421" y="25172"/>
                  </a:lnTo>
                  <a:lnTo>
                    <a:pt x="40460" y="314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5834" y="1411107"/>
              <a:ext cx="284270" cy="10241"/>
            </a:xfrm>
            <a:custGeom>
              <a:avLst/>
              <a:gdLst/>
              <a:ahLst/>
              <a:cxnLst/>
              <a:rect l="0" t="0" r="0" b="0"/>
              <a:pathLst>
                <a:path w="284270" h="10241">
                  <a:moveTo>
                    <a:pt x="284269" y="10240"/>
                  </a:moveTo>
                  <a:lnTo>
                    <a:pt x="225653" y="1175"/>
                  </a:lnTo>
                  <a:lnTo>
                    <a:pt x="171478" y="0"/>
                  </a:lnTo>
                  <a:lnTo>
                    <a:pt x="115717" y="2888"/>
                  </a:lnTo>
                  <a:lnTo>
                    <a:pt x="59642" y="8788"/>
                  </a:lnTo>
                  <a:lnTo>
                    <a:pt x="0" y="10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0632" y="1302661"/>
              <a:ext cx="147400" cy="139744"/>
            </a:xfrm>
            <a:custGeom>
              <a:avLst/>
              <a:gdLst/>
              <a:ahLst/>
              <a:cxnLst/>
              <a:rect l="0" t="0" r="0" b="0"/>
              <a:pathLst>
                <a:path w="147400" h="139744">
                  <a:moveTo>
                    <a:pt x="0" y="34458"/>
                  </a:moveTo>
                  <a:lnTo>
                    <a:pt x="3119" y="77149"/>
                  </a:lnTo>
                  <a:lnTo>
                    <a:pt x="9065" y="124389"/>
                  </a:lnTo>
                  <a:lnTo>
                    <a:pt x="8383" y="128337"/>
                  </a:lnTo>
                  <a:lnTo>
                    <a:pt x="6758" y="126290"/>
                  </a:lnTo>
                  <a:lnTo>
                    <a:pt x="3004" y="111537"/>
                  </a:lnTo>
                  <a:lnTo>
                    <a:pt x="395" y="50602"/>
                  </a:lnTo>
                  <a:lnTo>
                    <a:pt x="6415" y="29544"/>
                  </a:lnTo>
                  <a:lnTo>
                    <a:pt x="11295" y="20654"/>
                  </a:lnTo>
                  <a:lnTo>
                    <a:pt x="29197" y="7656"/>
                  </a:lnTo>
                  <a:lnTo>
                    <a:pt x="40521" y="2552"/>
                  </a:lnTo>
                  <a:lnTo>
                    <a:pt x="62463" y="0"/>
                  </a:lnTo>
                  <a:lnTo>
                    <a:pt x="73228" y="957"/>
                  </a:lnTo>
                  <a:lnTo>
                    <a:pt x="91427" y="11380"/>
                  </a:lnTo>
                  <a:lnTo>
                    <a:pt x="106145" y="27710"/>
                  </a:lnTo>
                  <a:lnTo>
                    <a:pt x="132820" y="87432"/>
                  </a:lnTo>
                  <a:lnTo>
                    <a:pt x="147399" y="139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59088" y="1273948"/>
              <a:ext cx="115814" cy="141474"/>
            </a:xfrm>
            <a:custGeom>
              <a:avLst/>
              <a:gdLst/>
              <a:ahLst/>
              <a:cxnLst/>
              <a:rect l="0" t="0" r="0" b="0"/>
              <a:pathLst>
                <a:path w="115814" h="141474">
                  <a:moveTo>
                    <a:pt x="0" y="21057"/>
                  </a:moveTo>
                  <a:lnTo>
                    <a:pt x="9575" y="45103"/>
                  </a:lnTo>
                  <a:lnTo>
                    <a:pt x="44664" y="103059"/>
                  </a:lnTo>
                  <a:lnTo>
                    <a:pt x="60807" y="128802"/>
                  </a:lnTo>
                  <a:lnTo>
                    <a:pt x="65104" y="138510"/>
                  </a:lnTo>
                  <a:lnTo>
                    <a:pt x="69139" y="141473"/>
                  </a:lnTo>
                  <a:lnTo>
                    <a:pt x="72999" y="139939"/>
                  </a:lnTo>
                  <a:lnTo>
                    <a:pt x="76742" y="135406"/>
                  </a:lnTo>
                  <a:lnTo>
                    <a:pt x="89160" y="74110"/>
                  </a:lnTo>
                  <a:lnTo>
                    <a:pt x="105472" y="2423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10853" y="1273576"/>
              <a:ext cx="143645" cy="179357"/>
            </a:xfrm>
            <a:custGeom>
              <a:avLst/>
              <a:gdLst/>
              <a:ahLst/>
              <a:cxnLst/>
              <a:rect l="0" t="0" r="0" b="0"/>
              <a:pathLst>
                <a:path w="143645" h="179357">
                  <a:moveTo>
                    <a:pt x="16691" y="74071"/>
                  </a:moveTo>
                  <a:lnTo>
                    <a:pt x="60654" y="88725"/>
                  </a:lnTo>
                  <a:lnTo>
                    <a:pt x="80683" y="89163"/>
                  </a:lnTo>
                  <a:lnTo>
                    <a:pt x="100114" y="84288"/>
                  </a:lnTo>
                  <a:lnTo>
                    <a:pt x="131652" y="62095"/>
                  </a:lnTo>
                  <a:lnTo>
                    <a:pt x="138955" y="55558"/>
                  </a:lnTo>
                  <a:lnTo>
                    <a:pt x="142654" y="47691"/>
                  </a:lnTo>
                  <a:lnTo>
                    <a:pt x="143644" y="29591"/>
                  </a:lnTo>
                  <a:lnTo>
                    <a:pt x="139931" y="21021"/>
                  </a:lnTo>
                  <a:lnTo>
                    <a:pt x="126447" y="5260"/>
                  </a:lnTo>
                  <a:lnTo>
                    <a:pt x="116767" y="1291"/>
                  </a:lnTo>
                  <a:lnTo>
                    <a:pt x="93535" y="0"/>
                  </a:lnTo>
                  <a:lnTo>
                    <a:pt x="59736" y="11440"/>
                  </a:lnTo>
                  <a:lnTo>
                    <a:pt x="33084" y="29648"/>
                  </a:lnTo>
                  <a:lnTo>
                    <a:pt x="10370" y="55449"/>
                  </a:lnTo>
                  <a:lnTo>
                    <a:pt x="2183" y="78273"/>
                  </a:lnTo>
                  <a:lnTo>
                    <a:pt x="0" y="90910"/>
                  </a:lnTo>
                  <a:lnTo>
                    <a:pt x="3813" y="114311"/>
                  </a:lnTo>
                  <a:lnTo>
                    <a:pt x="19114" y="144096"/>
                  </a:lnTo>
                  <a:lnTo>
                    <a:pt x="32976" y="159006"/>
                  </a:lnTo>
                  <a:lnTo>
                    <a:pt x="58171" y="172806"/>
                  </a:lnTo>
                  <a:lnTo>
                    <a:pt x="79862" y="179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02066" y="1295005"/>
              <a:ext cx="151862" cy="182517"/>
            </a:xfrm>
            <a:custGeom>
              <a:avLst/>
              <a:gdLst/>
              <a:ahLst/>
              <a:cxnLst/>
              <a:rect l="0" t="0" r="0" b="0"/>
              <a:pathLst>
                <a:path w="151862" h="182517">
                  <a:moveTo>
                    <a:pt x="4462" y="63171"/>
                  </a:moveTo>
                  <a:lnTo>
                    <a:pt x="22421" y="126598"/>
                  </a:lnTo>
                  <a:lnTo>
                    <a:pt x="40763" y="182516"/>
                  </a:lnTo>
                  <a:lnTo>
                    <a:pt x="38924" y="177044"/>
                  </a:lnTo>
                  <a:lnTo>
                    <a:pt x="12581" y="134312"/>
                  </a:lnTo>
                  <a:lnTo>
                    <a:pt x="0" y="79780"/>
                  </a:lnTo>
                  <a:lnTo>
                    <a:pt x="1699" y="55345"/>
                  </a:lnTo>
                  <a:lnTo>
                    <a:pt x="9474" y="35906"/>
                  </a:lnTo>
                  <a:lnTo>
                    <a:pt x="14822" y="27447"/>
                  </a:lnTo>
                  <a:lnTo>
                    <a:pt x="33244" y="14928"/>
                  </a:lnTo>
                  <a:lnTo>
                    <a:pt x="57028" y="6635"/>
                  </a:lnTo>
                  <a:lnTo>
                    <a:pt x="110425" y="1310"/>
                  </a:lnTo>
                  <a:lnTo>
                    <a:pt x="1518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85513" y="1278887"/>
              <a:ext cx="170838" cy="182441"/>
            </a:xfrm>
            <a:custGeom>
              <a:avLst/>
              <a:gdLst/>
              <a:ahLst/>
              <a:cxnLst/>
              <a:rect l="0" t="0" r="0" b="0"/>
              <a:pathLst>
                <a:path w="170838" h="182441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36078" y="10284"/>
                  </a:lnTo>
                  <a:lnTo>
                    <a:pt x="27562" y="15738"/>
                  </a:lnTo>
                  <a:lnTo>
                    <a:pt x="14979" y="31157"/>
                  </a:lnTo>
                  <a:lnTo>
                    <a:pt x="9986" y="40182"/>
                  </a:lnTo>
                  <a:lnTo>
                    <a:pt x="8997" y="49708"/>
                  </a:lnTo>
                  <a:lnTo>
                    <a:pt x="14136" y="69651"/>
                  </a:lnTo>
                  <a:lnTo>
                    <a:pt x="21122" y="76373"/>
                  </a:lnTo>
                  <a:lnTo>
                    <a:pt x="41363" y="83842"/>
                  </a:lnTo>
                  <a:lnTo>
                    <a:pt x="102991" y="92150"/>
                  </a:lnTo>
                  <a:lnTo>
                    <a:pt x="146946" y="104316"/>
                  </a:lnTo>
                  <a:lnTo>
                    <a:pt x="155286" y="110012"/>
                  </a:lnTo>
                  <a:lnTo>
                    <a:pt x="167671" y="125699"/>
                  </a:lnTo>
                  <a:lnTo>
                    <a:pt x="170837" y="144369"/>
                  </a:lnTo>
                  <a:lnTo>
                    <a:pt x="170043" y="154261"/>
                  </a:lnTo>
                  <a:lnTo>
                    <a:pt x="164835" y="162026"/>
                  </a:lnTo>
                  <a:lnTo>
                    <a:pt x="146569" y="173772"/>
                  </a:lnTo>
                  <a:lnTo>
                    <a:pt x="89480" y="182440"/>
                  </a:lnTo>
                  <a:lnTo>
                    <a:pt x="35049" y="181033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58338" y="1295749"/>
              <a:ext cx="149914" cy="157184"/>
            </a:xfrm>
            <a:custGeom>
              <a:avLst/>
              <a:gdLst/>
              <a:ahLst/>
              <a:cxnLst/>
              <a:rect l="0" t="0" r="0" b="0"/>
              <a:pathLst>
                <a:path w="149914" h="157184">
                  <a:moveTo>
                    <a:pt x="27216" y="72955"/>
                  </a:moveTo>
                  <a:lnTo>
                    <a:pt x="89497" y="54997"/>
                  </a:lnTo>
                  <a:lnTo>
                    <a:pt x="127429" y="43588"/>
                  </a:lnTo>
                  <a:lnTo>
                    <a:pt x="146234" y="32217"/>
                  </a:lnTo>
                  <a:lnTo>
                    <a:pt x="149845" y="24739"/>
                  </a:lnTo>
                  <a:lnTo>
                    <a:pt x="149913" y="16245"/>
                  </a:lnTo>
                  <a:lnTo>
                    <a:pt x="147619" y="7072"/>
                  </a:lnTo>
                  <a:lnTo>
                    <a:pt x="142580" y="2127"/>
                  </a:lnTo>
                  <a:lnTo>
                    <a:pt x="135711" y="0"/>
                  </a:lnTo>
                  <a:lnTo>
                    <a:pt x="93881" y="4992"/>
                  </a:lnTo>
                  <a:lnTo>
                    <a:pt x="59837" y="19543"/>
                  </a:lnTo>
                  <a:lnTo>
                    <a:pt x="10376" y="59158"/>
                  </a:lnTo>
                  <a:lnTo>
                    <a:pt x="2184" y="79301"/>
                  </a:lnTo>
                  <a:lnTo>
                    <a:pt x="0" y="91224"/>
                  </a:lnTo>
                  <a:lnTo>
                    <a:pt x="3812" y="110710"/>
                  </a:lnTo>
                  <a:lnTo>
                    <a:pt x="8104" y="119182"/>
                  </a:lnTo>
                  <a:lnTo>
                    <a:pt x="22231" y="131715"/>
                  </a:lnTo>
                  <a:lnTo>
                    <a:pt x="59896" y="149293"/>
                  </a:lnTo>
                  <a:lnTo>
                    <a:pt x="121973" y="157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45919" y="1210777"/>
              <a:ext cx="243100" cy="249857"/>
            </a:xfrm>
            <a:custGeom>
              <a:avLst/>
              <a:gdLst/>
              <a:ahLst/>
              <a:cxnLst/>
              <a:rect l="0" t="0" r="0" b="0"/>
              <a:pathLst>
                <a:path w="243100" h="249857">
                  <a:moveTo>
                    <a:pt x="166060" y="0"/>
                  </a:moveTo>
                  <a:lnTo>
                    <a:pt x="123368" y="3119"/>
                  </a:lnTo>
                  <a:lnTo>
                    <a:pt x="103802" y="9575"/>
                  </a:lnTo>
                  <a:lnTo>
                    <a:pt x="47386" y="52997"/>
                  </a:lnTo>
                  <a:lnTo>
                    <a:pt x="37811" y="59898"/>
                  </a:lnTo>
                  <a:lnTo>
                    <a:pt x="24052" y="80044"/>
                  </a:lnTo>
                  <a:lnTo>
                    <a:pt x="2993" y="138659"/>
                  </a:lnTo>
                  <a:lnTo>
                    <a:pt x="0" y="168861"/>
                  </a:lnTo>
                  <a:lnTo>
                    <a:pt x="4908" y="192422"/>
                  </a:lnTo>
                  <a:lnTo>
                    <a:pt x="20825" y="218841"/>
                  </a:lnTo>
                  <a:lnTo>
                    <a:pt x="34831" y="232963"/>
                  </a:lnTo>
                  <a:lnTo>
                    <a:pt x="52753" y="243139"/>
                  </a:lnTo>
                  <a:lnTo>
                    <a:pt x="88164" y="249856"/>
                  </a:lnTo>
                  <a:lnTo>
                    <a:pt x="133646" y="243720"/>
                  </a:lnTo>
                  <a:lnTo>
                    <a:pt x="164645" y="233390"/>
                  </a:lnTo>
                  <a:lnTo>
                    <a:pt x="218415" y="189205"/>
                  </a:lnTo>
                  <a:lnTo>
                    <a:pt x="225530" y="182289"/>
                  </a:lnTo>
                  <a:lnTo>
                    <a:pt x="241132" y="150198"/>
                  </a:lnTo>
                  <a:lnTo>
                    <a:pt x="243099" y="127586"/>
                  </a:lnTo>
                  <a:lnTo>
                    <a:pt x="231794" y="73863"/>
                  </a:lnTo>
                  <a:lnTo>
                    <a:pt x="225301" y="52715"/>
                  </a:lnTo>
                  <a:lnTo>
                    <a:pt x="218422" y="44502"/>
                  </a:lnTo>
                  <a:lnTo>
                    <a:pt x="198300" y="32257"/>
                  </a:lnTo>
                  <a:lnTo>
                    <a:pt x="15553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48849" y="1347032"/>
              <a:ext cx="132130" cy="293117"/>
            </a:xfrm>
            <a:custGeom>
              <a:avLst/>
              <a:gdLst/>
              <a:ahLst/>
              <a:cxnLst/>
              <a:rect l="0" t="0" r="0" b="0"/>
              <a:pathLst>
                <a:path w="132130" h="293117">
                  <a:moveTo>
                    <a:pt x="0" y="105900"/>
                  </a:moveTo>
                  <a:lnTo>
                    <a:pt x="0" y="164517"/>
                  </a:lnTo>
                  <a:lnTo>
                    <a:pt x="0" y="218691"/>
                  </a:lnTo>
                  <a:lnTo>
                    <a:pt x="0" y="274452"/>
                  </a:lnTo>
                  <a:lnTo>
                    <a:pt x="0" y="293116"/>
                  </a:lnTo>
                  <a:lnTo>
                    <a:pt x="0" y="230054"/>
                  </a:lnTo>
                  <a:lnTo>
                    <a:pt x="0" y="175658"/>
                  </a:lnTo>
                  <a:lnTo>
                    <a:pt x="0" y="119853"/>
                  </a:lnTo>
                  <a:lnTo>
                    <a:pt x="3120" y="66889"/>
                  </a:lnTo>
                  <a:lnTo>
                    <a:pt x="14655" y="22285"/>
                  </a:lnTo>
                  <a:lnTo>
                    <a:pt x="20299" y="13892"/>
                  </a:lnTo>
                  <a:lnTo>
                    <a:pt x="35928" y="1447"/>
                  </a:lnTo>
                  <a:lnTo>
                    <a:pt x="45009" y="0"/>
                  </a:lnTo>
                  <a:lnTo>
                    <a:pt x="64458" y="4631"/>
                  </a:lnTo>
                  <a:lnTo>
                    <a:pt x="95138" y="20392"/>
                  </a:lnTo>
                  <a:lnTo>
                    <a:pt x="120866" y="45470"/>
                  </a:lnTo>
                  <a:lnTo>
                    <a:pt x="129757" y="68124"/>
                  </a:lnTo>
                  <a:lnTo>
                    <a:pt x="132129" y="80716"/>
                  </a:lnTo>
                  <a:lnTo>
                    <a:pt x="128524" y="100946"/>
                  </a:lnTo>
                  <a:lnTo>
                    <a:pt x="124287" y="109617"/>
                  </a:lnTo>
                  <a:lnTo>
                    <a:pt x="110221" y="122370"/>
                  </a:lnTo>
                  <a:lnTo>
                    <a:pt x="91102" y="130768"/>
                  </a:lnTo>
                  <a:lnTo>
                    <a:pt x="56370" y="134325"/>
                  </a:lnTo>
                  <a:lnTo>
                    <a:pt x="21058" y="126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69948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17347" y="124236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27876" y="14424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27958" y="1326590"/>
              <a:ext cx="221100" cy="6067"/>
            </a:xfrm>
            <a:custGeom>
              <a:avLst/>
              <a:gdLst/>
              <a:ahLst/>
              <a:cxnLst/>
              <a:rect l="0" t="0" r="0" b="0"/>
              <a:pathLst>
                <a:path w="221100" h="6067">
                  <a:moveTo>
                    <a:pt x="221099" y="0"/>
                  </a:moveTo>
                  <a:lnTo>
                    <a:pt x="178407" y="3120"/>
                  </a:lnTo>
                  <a:lnTo>
                    <a:pt x="157671" y="6066"/>
                  </a:lnTo>
                  <a:lnTo>
                    <a:pt x="99662" y="1030"/>
                  </a:lnTo>
                  <a:lnTo>
                    <a:pt x="46376" y="2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516518" y="410611"/>
            <a:ext cx="263213" cy="242156"/>
            <a:chOff x="3516518" y="410611"/>
            <a:chExt cx="263213" cy="242156"/>
          </a:xfrm>
        </p:grpSpPr>
        <p:sp>
          <p:nvSpPr>
            <p:cNvPr id="45" name="Freeform 44"/>
            <p:cNvSpPr/>
            <p:nvPr/>
          </p:nvSpPr>
          <p:spPr>
            <a:xfrm>
              <a:off x="3642860" y="410611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4462" y="33622"/>
                  </a:lnTo>
                  <a:lnTo>
                    <a:pt x="5864" y="85323"/>
                  </a:lnTo>
                  <a:lnTo>
                    <a:pt x="1158" y="140596"/>
                  </a:lnTo>
                  <a:lnTo>
                    <a:pt x="229" y="20147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16518" y="526424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9068" y="3120"/>
                  </a:lnTo>
                  <a:lnTo>
                    <a:pt x="154121" y="14655"/>
                  </a:lnTo>
                  <a:lnTo>
                    <a:pt x="90971" y="19793"/>
                  </a:lnTo>
                  <a:lnTo>
                    <a:pt x="35344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3611274" y="1284476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178985" y="0"/>
                </a:moveTo>
                <a:lnTo>
                  <a:pt x="130054" y="0"/>
                </a:lnTo>
                <a:lnTo>
                  <a:pt x="70924" y="5589"/>
                </a:lnTo>
                <a:lnTo>
                  <a:pt x="12575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1621388" y="1368704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178985" y="0"/>
                </a:moveTo>
                <a:lnTo>
                  <a:pt x="141507" y="8334"/>
                </a:lnTo>
                <a:lnTo>
                  <a:pt x="90083" y="10095"/>
                </a:lnTo>
                <a:lnTo>
                  <a:pt x="27143" y="13591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4011357" y="939752"/>
            <a:ext cx="326385" cy="628995"/>
            <a:chOff x="4011357" y="939752"/>
            <a:chExt cx="326385" cy="628995"/>
          </a:xfrm>
        </p:grpSpPr>
        <p:sp>
          <p:nvSpPr>
            <p:cNvPr id="50" name="Freeform 49"/>
            <p:cNvSpPr/>
            <p:nvPr/>
          </p:nvSpPr>
          <p:spPr>
            <a:xfrm>
              <a:off x="4021886" y="939752"/>
              <a:ext cx="221261" cy="247225"/>
            </a:xfrm>
            <a:custGeom>
              <a:avLst/>
              <a:gdLst/>
              <a:ahLst/>
              <a:cxnLst/>
              <a:rect l="0" t="0" r="0" b="0"/>
              <a:pathLst>
                <a:path w="221261" h="247225">
                  <a:moveTo>
                    <a:pt x="0" y="60455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0349" y="4730"/>
                  </a:lnTo>
                  <a:lnTo>
                    <a:pt x="109013" y="9267"/>
                  </a:lnTo>
                  <a:lnTo>
                    <a:pt x="121760" y="23667"/>
                  </a:lnTo>
                  <a:lnTo>
                    <a:pt x="126796" y="32420"/>
                  </a:lnTo>
                  <a:lnTo>
                    <a:pt x="129273" y="51504"/>
                  </a:lnTo>
                  <a:lnTo>
                    <a:pt x="121332" y="92352"/>
                  </a:lnTo>
                  <a:lnTo>
                    <a:pt x="115983" y="100437"/>
                  </a:lnTo>
                  <a:lnTo>
                    <a:pt x="100681" y="112540"/>
                  </a:lnTo>
                  <a:lnTo>
                    <a:pt x="97536" y="113895"/>
                  </a:lnTo>
                  <a:lnTo>
                    <a:pt x="97779" y="112460"/>
                  </a:lnTo>
                  <a:lnTo>
                    <a:pt x="100281" y="109163"/>
                  </a:lnTo>
                  <a:lnTo>
                    <a:pt x="115539" y="105499"/>
                  </a:lnTo>
                  <a:lnTo>
                    <a:pt x="136748" y="105041"/>
                  </a:lnTo>
                  <a:lnTo>
                    <a:pt x="168420" y="112530"/>
                  </a:lnTo>
                  <a:lnTo>
                    <a:pt x="189496" y="122984"/>
                  </a:lnTo>
                  <a:lnTo>
                    <a:pt x="215504" y="147612"/>
                  </a:lnTo>
                  <a:lnTo>
                    <a:pt x="219708" y="157164"/>
                  </a:lnTo>
                  <a:lnTo>
                    <a:pt x="221260" y="177136"/>
                  </a:lnTo>
                  <a:lnTo>
                    <a:pt x="214931" y="194591"/>
                  </a:lnTo>
                  <a:lnTo>
                    <a:pt x="191804" y="224861"/>
                  </a:lnTo>
                  <a:lnTo>
                    <a:pt x="166015" y="240709"/>
                  </a:lnTo>
                  <a:lnTo>
                    <a:pt x="130558" y="247224"/>
                  </a:lnTo>
                  <a:lnTo>
                    <a:pt x="85060" y="241020"/>
                  </a:lnTo>
                  <a:lnTo>
                    <a:pt x="42114" y="228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11357" y="1231834"/>
              <a:ext cx="326385" cy="1"/>
            </a:xfrm>
            <a:custGeom>
              <a:avLst/>
              <a:gdLst/>
              <a:ahLst/>
              <a:cxnLst/>
              <a:rect l="0" t="0" r="0" b="0"/>
              <a:pathLst>
                <a:path w="326385" h="1">
                  <a:moveTo>
                    <a:pt x="326384" y="0"/>
                  </a:moveTo>
                  <a:lnTo>
                    <a:pt x="267767" y="0"/>
                  </a:lnTo>
                  <a:lnTo>
                    <a:pt x="205187" y="0"/>
                  </a:lnTo>
                  <a:lnTo>
                    <a:pt x="153863" y="0"/>
                  </a:lnTo>
                  <a:lnTo>
                    <a:pt x="102781" y="0"/>
                  </a:lnTo>
                  <a:lnTo>
                    <a:pt x="430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92281" y="1316062"/>
              <a:ext cx="195895" cy="252685"/>
            </a:xfrm>
            <a:custGeom>
              <a:avLst/>
              <a:gdLst/>
              <a:ahLst/>
              <a:cxnLst/>
              <a:rect l="0" t="0" r="0" b="0"/>
              <a:pathLst>
                <a:path w="195895" h="252685">
                  <a:moveTo>
                    <a:pt x="161232" y="0"/>
                  </a:moveTo>
                  <a:lnTo>
                    <a:pt x="102615" y="0"/>
                  </a:lnTo>
                  <a:lnTo>
                    <a:pt x="42375" y="1170"/>
                  </a:lnTo>
                  <a:lnTo>
                    <a:pt x="17159" y="5589"/>
                  </a:lnTo>
                  <a:lnTo>
                    <a:pt x="9031" y="11915"/>
                  </a:lnTo>
                  <a:lnTo>
                    <a:pt x="0" y="31422"/>
                  </a:lnTo>
                  <a:lnTo>
                    <a:pt x="506" y="68711"/>
                  </a:lnTo>
                  <a:lnTo>
                    <a:pt x="8064" y="103807"/>
                  </a:lnTo>
                  <a:lnTo>
                    <a:pt x="12327" y="108979"/>
                  </a:lnTo>
                  <a:lnTo>
                    <a:pt x="17508" y="110087"/>
                  </a:lnTo>
                  <a:lnTo>
                    <a:pt x="70842" y="97373"/>
                  </a:lnTo>
                  <a:lnTo>
                    <a:pt x="106763" y="98651"/>
                  </a:lnTo>
                  <a:lnTo>
                    <a:pt x="150342" y="109564"/>
                  </a:lnTo>
                  <a:lnTo>
                    <a:pt x="168480" y="122394"/>
                  </a:lnTo>
                  <a:lnTo>
                    <a:pt x="183171" y="139795"/>
                  </a:lnTo>
                  <a:lnTo>
                    <a:pt x="193599" y="159227"/>
                  </a:lnTo>
                  <a:lnTo>
                    <a:pt x="195894" y="182681"/>
                  </a:lnTo>
                  <a:lnTo>
                    <a:pt x="191845" y="206364"/>
                  </a:lnTo>
                  <a:lnTo>
                    <a:pt x="182246" y="224688"/>
                  </a:lnTo>
                  <a:lnTo>
                    <a:pt x="167062" y="237512"/>
                  </a:lnTo>
                  <a:lnTo>
                    <a:pt x="147445" y="245941"/>
                  </a:lnTo>
                  <a:lnTo>
                    <a:pt x="93604" y="251352"/>
                  </a:lnTo>
                  <a:lnTo>
                    <a:pt x="50337" y="252289"/>
                  </a:lnTo>
                  <a:lnTo>
                    <a:pt x="1383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905658" y="1122678"/>
            <a:ext cx="315856" cy="686572"/>
            <a:chOff x="1905658" y="1122678"/>
            <a:chExt cx="315856" cy="686572"/>
          </a:xfrm>
        </p:grpSpPr>
        <p:sp>
          <p:nvSpPr>
            <p:cNvPr id="54" name="Freeform 53"/>
            <p:cNvSpPr/>
            <p:nvPr/>
          </p:nvSpPr>
          <p:spPr>
            <a:xfrm>
              <a:off x="1905658" y="1122678"/>
              <a:ext cx="245036" cy="222113"/>
            </a:xfrm>
            <a:custGeom>
              <a:avLst/>
              <a:gdLst/>
              <a:ahLst/>
              <a:cxnLst/>
              <a:rect l="0" t="0" r="0" b="0"/>
              <a:pathLst>
                <a:path w="245036" h="222113">
                  <a:moveTo>
                    <a:pt x="0" y="67042"/>
                  </a:moveTo>
                  <a:lnTo>
                    <a:pt x="45781" y="19166"/>
                  </a:lnTo>
                  <a:lnTo>
                    <a:pt x="84952" y="1303"/>
                  </a:lnTo>
                  <a:lnTo>
                    <a:pt x="105607" y="0"/>
                  </a:lnTo>
                  <a:lnTo>
                    <a:pt x="125315" y="4490"/>
                  </a:lnTo>
                  <a:lnTo>
                    <a:pt x="141873" y="14285"/>
                  </a:lnTo>
                  <a:lnTo>
                    <a:pt x="147224" y="22512"/>
                  </a:lnTo>
                  <a:lnTo>
                    <a:pt x="153170" y="44131"/>
                  </a:lnTo>
                  <a:lnTo>
                    <a:pt x="149574" y="66218"/>
                  </a:lnTo>
                  <a:lnTo>
                    <a:pt x="145339" y="77021"/>
                  </a:lnTo>
                  <a:lnTo>
                    <a:pt x="131276" y="92144"/>
                  </a:lnTo>
                  <a:lnTo>
                    <a:pt x="120346" y="99255"/>
                  </a:lnTo>
                  <a:lnTo>
                    <a:pt x="127186" y="94617"/>
                  </a:lnTo>
                  <a:lnTo>
                    <a:pt x="145044" y="94115"/>
                  </a:lnTo>
                  <a:lnTo>
                    <a:pt x="194637" y="103325"/>
                  </a:lnTo>
                  <a:lnTo>
                    <a:pt x="224436" y="118607"/>
                  </a:lnTo>
                  <a:lnTo>
                    <a:pt x="237399" y="134413"/>
                  </a:lnTo>
                  <a:lnTo>
                    <a:pt x="242494" y="143541"/>
                  </a:lnTo>
                  <a:lnTo>
                    <a:pt x="245035" y="163043"/>
                  </a:lnTo>
                  <a:lnTo>
                    <a:pt x="244075" y="173156"/>
                  </a:lnTo>
                  <a:lnTo>
                    <a:pt x="233650" y="190633"/>
                  </a:lnTo>
                  <a:lnTo>
                    <a:pt x="216148" y="205029"/>
                  </a:lnTo>
                  <a:lnTo>
                    <a:pt x="192772" y="215327"/>
                  </a:lnTo>
                  <a:lnTo>
                    <a:pt x="147714" y="222112"/>
                  </a:lnTo>
                  <a:lnTo>
                    <a:pt x="86681" y="216260"/>
                  </a:lnTo>
                  <a:lnTo>
                    <a:pt x="73699" y="214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16186" y="1400290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62635" y="3119"/>
                  </a:lnTo>
                  <a:lnTo>
                    <a:pt x="202088" y="9553"/>
                  </a:lnTo>
                  <a:lnTo>
                    <a:pt x="147110" y="10335"/>
                  </a:lnTo>
                  <a:lnTo>
                    <a:pt x="85601" y="10490"/>
                  </a:lnTo>
                  <a:lnTo>
                    <a:pt x="29041" y="177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21508" y="1495480"/>
              <a:ext cx="196692" cy="313770"/>
            </a:xfrm>
            <a:custGeom>
              <a:avLst/>
              <a:gdLst/>
              <a:ahLst/>
              <a:cxnLst/>
              <a:rect l="0" t="0" r="0" b="0"/>
              <a:pathLst>
                <a:path w="196692" h="313770">
                  <a:moveTo>
                    <a:pt x="168419" y="10095"/>
                  </a:moveTo>
                  <a:lnTo>
                    <a:pt x="130941" y="1761"/>
                  </a:lnTo>
                  <a:lnTo>
                    <a:pt x="79518" y="0"/>
                  </a:lnTo>
                  <a:lnTo>
                    <a:pt x="26639" y="1992"/>
                  </a:lnTo>
                  <a:lnTo>
                    <a:pt x="7530" y="10783"/>
                  </a:lnTo>
                  <a:lnTo>
                    <a:pt x="2668" y="17572"/>
                  </a:lnTo>
                  <a:lnTo>
                    <a:pt x="597" y="25608"/>
                  </a:lnTo>
                  <a:lnTo>
                    <a:pt x="46" y="82328"/>
                  </a:lnTo>
                  <a:lnTo>
                    <a:pt x="0" y="109269"/>
                  </a:lnTo>
                  <a:lnTo>
                    <a:pt x="2327" y="114815"/>
                  </a:lnTo>
                  <a:lnTo>
                    <a:pt x="6219" y="115003"/>
                  </a:lnTo>
                  <a:lnTo>
                    <a:pt x="11153" y="111619"/>
                  </a:lnTo>
                  <a:lnTo>
                    <a:pt x="40453" y="106856"/>
                  </a:lnTo>
                  <a:lnTo>
                    <a:pt x="62412" y="111982"/>
                  </a:lnTo>
                  <a:lnTo>
                    <a:pt x="115681" y="134819"/>
                  </a:lnTo>
                  <a:lnTo>
                    <a:pt x="176600" y="182626"/>
                  </a:lnTo>
                  <a:lnTo>
                    <a:pt x="188822" y="201419"/>
                  </a:lnTo>
                  <a:lnTo>
                    <a:pt x="196691" y="237319"/>
                  </a:lnTo>
                  <a:lnTo>
                    <a:pt x="193434" y="272003"/>
                  </a:lnTo>
                  <a:lnTo>
                    <a:pt x="188605" y="280626"/>
                  </a:lnTo>
                  <a:lnTo>
                    <a:pt x="173881" y="293328"/>
                  </a:lnTo>
                  <a:lnTo>
                    <a:pt x="140272" y="307055"/>
                  </a:lnTo>
                  <a:lnTo>
                    <a:pt x="85824" y="313769"/>
                  </a:lnTo>
                  <a:lnTo>
                    <a:pt x="41651" y="313762"/>
                  </a:lnTo>
                  <a:lnTo>
                    <a:pt x="10492" y="304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92755" y="2611067"/>
            <a:ext cx="670707" cy="487295"/>
            <a:chOff x="792755" y="2611067"/>
            <a:chExt cx="670707" cy="487295"/>
          </a:xfrm>
        </p:grpSpPr>
        <p:sp>
          <p:nvSpPr>
            <p:cNvPr id="58" name="Freeform 57"/>
            <p:cNvSpPr/>
            <p:nvPr/>
          </p:nvSpPr>
          <p:spPr>
            <a:xfrm>
              <a:off x="792755" y="2612978"/>
              <a:ext cx="224460" cy="485384"/>
            </a:xfrm>
            <a:custGeom>
              <a:avLst/>
              <a:gdLst/>
              <a:ahLst/>
              <a:cxnLst/>
              <a:rect l="0" t="0" r="0" b="0"/>
              <a:pathLst>
                <a:path w="224460" h="485384">
                  <a:moveTo>
                    <a:pt x="17939" y="92845"/>
                  </a:moveTo>
                  <a:lnTo>
                    <a:pt x="29392" y="146990"/>
                  </a:lnTo>
                  <a:lnTo>
                    <a:pt x="39270" y="194286"/>
                  </a:lnTo>
                  <a:lnTo>
                    <a:pt x="46486" y="246514"/>
                  </a:lnTo>
                  <a:lnTo>
                    <a:pt x="48624" y="294745"/>
                  </a:lnTo>
                  <a:lnTo>
                    <a:pt x="55497" y="346080"/>
                  </a:lnTo>
                  <a:lnTo>
                    <a:pt x="66112" y="395215"/>
                  </a:lnTo>
                  <a:lnTo>
                    <a:pt x="75288" y="448151"/>
                  </a:lnTo>
                  <a:lnTo>
                    <a:pt x="73795" y="481611"/>
                  </a:lnTo>
                  <a:lnTo>
                    <a:pt x="71554" y="485383"/>
                  </a:lnTo>
                  <a:lnTo>
                    <a:pt x="68890" y="484389"/>
                  </a:lnTo>
                  <a:lnTo>
                    <a:pt x="65944" y="480216"/>
                  </a:lnTo>
                  <a:lnTo>
                    <a:pt x="57709" y="418826"/>
                  </a:lnTo>
                  <a:lnTo>
                    <a:pt x="48830" y="370756"/>
                  </a:lnTo>
                  <a:lnTo>
                    <a:pt x="38790" y="318299"/>
                  </a:lnTo>
                  <a:lnTo>
                    <a:pt x="24917" y="258652"/>
                  </a:lnTo>
                  <a:lnTo>
                    <a:pt x="10912" y="202980"/>
                  </a:lnTo>
                  <a:lnTo>
                    <a:pt x="0" y="150735"/>
                  </a:lnTo>
                  <a:lnTo>
                    <a:pt x="3087" y="90372"/>
                  </a:lnTo>
                  <a:lnTo>
                    <a:pt x="16132" y="41794"/>
                  </a:lnTo>
                  <a:lnTo>
                    <a:pt x="27274" y="19853"/>
                  </a:lnTo>
                  <a:lnTo>
                    <a:pt x="37031" y="12598"/>
                  </a:lnTo>
                  <a:lnTo>
                    <a:pt x="77538" y="2388"/>
                  </a:lnTo>
                  <a:lnTo>
                    <a:pt x="105649" y="0"/>
                  </a:lnTo>
                  <a:lnTo>
                    <a:pt x="127501" y="5177"/>
                  </a:lnTo>
                  <a:lnTo>
                    <a:pt x="183651" y="32492"/>
                  </a:lnTo>
                  <a:lnTo>
                    <a:pt x="206639" y="54686"/>
                  </a:lnTo>
                  <a:lnTo>
                    <a:pt x="213929" y="63896"/>
                  </a:lnTo>
                  <a:lnTo>
                    <a:pt x="222029" y="86608"/>
                  </a:lnTo>
                  <a:lnTo>
                    <a:pt x="224459" y="111130"/>
                  </a:lnTo>
                  <a:lnTo>
                    <a:pt x="221640" y="133727"/>
                  </a:lnTo>
                  <a:lnTo>
                    <a:pt x="207886" y="166180"/>
                  </a:lnTo>
                  <a:lnTo>
                    <a:pt x="189318" y="184320"/>
                  </a:lnTo>
                  <a:lnTo>
                    <a:pt x="144858" y="209441"/>
                  </a:lnTo>
                  <a:lnTo>
                    <a:pt x="120361" y="211736"/>
                  </a:lnTo>
                  <a:lnTo>
                    <a:pt x="63402" y="201829"/>
                  </a:lnTo>
                  <a:lnTo>
                    <a:pt x="38996" y="198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52891" y="261106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3650" y="7409"/>
                  </a:lnTo>
                  <a:lnTo>
                    <a:pt x="26613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42362" y="2695295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78407" y="3119"/>
                  </a:lnTo>
                  <a:lnTo>
                    <a:pt x="117861" y="9553"/>
                  </a:lnTo>
                  <a:lnTo>
                    <a:pt x="5976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621388" y="2207956"/>
            <a:ext cx="1442405" cy="790201"/>
            <a:chOff x="1621388" y="2207956"/>
            <a:chExt cx="1442405" cy="790201"/>
          </a:xfrm>
        </p:grpSpPr>
        <p:sp>
          <p:nvSpPr>
            <p:cNvPr id="62" name="Freeform 61"/>
            <p:cNvSpPr/>
            <p:nvPr/>
          </p:nvSpPr>
          <p:spPr>
            <a:xfrm>
              <a:off x="1683783" y="2207956"/>
              <a:ext cx="253461" cy="298546"/>
            </a:xfrm>
            <a:custGeom>
              <a:avLst/>
              <a:gdLst/>
              <a:ahLst/>
              <a:cxnLst/>
              <a:rect l="0" t="0" r="0" b="0"/>
              <a:pathLst>
                <a:path w="253461" h="298546">
                  <a:moveTo>
                    <a:pt x="21833" y="87256"/>
                  </a:moveTo>
                  <a:lnTo>
                    <a:pt x="10655" y="76078"/>
                  </a:lnTo>
                  <a:lnTo>
                    <a:pt x="8532" y="68106"/>
                  </a:lnTo>
                  <a:lnTo>
                    <a:pt x="9292" y="46769"/>
                  </a:lnTo>
                  <a:lnTo>
                    <a:pt x="16650" y="27928"/>
                  </a:lnTo>
                  <a:lnTo>
                    <a:pt x="21887" y="19628"/>
                  </a:lnTo>
                  <a:lnTo>
                    <a:pt x="37065" y="7286"/>
                  </a:lnTo>
                  <a:lnTo>
                    <a:pt x="46026" y="2357"/>
                  </a:lnTo>
                  <a:lnTo>
                    <a:pt x="68460" y="0"/>
                  </a:lnTo>
                  <a:lnTo>
                    <a:pt x="91689" y="4022"/>
                  </a:lnTo>
                  <a:lnTo>
                    <a:pt x="109812" y="13608"/>
                  </a:lnTo>
                  <a:lnTo>
                    <a:pt x="133169" y="37748"/>
                  </a:lnTo>
                  <a:lnTo>
                    <a:pt x="141506" y="60183"/>
                  </a:lnTo>
                  <a:lnTo>
                    <a:pt x="154533" y="120389"/>
                  </a:lnTo>
                  <a:lnTo>
                    <a:pt x="154760" y="177466"/>
                  </a:lnTo>
                  <a:lnTo>
                    <a:pt x="143887" y="223228"/>
                  </a:lnTo>
                  <a:lnTo>
                    <a:pt x="128317" y="249857"/>
                  </a:lnTo>
                  <a:lnTo>
                    <a:pt x="92109" y="286988"/>
                  </a:lnTo>
                  <a:lnTo>
                    <a:pt x="82722" y="294111"/>
                  </a:lnTo>
                  <a:lnTo>
                    <a:pt x="72954" y="297689"/>
                  </a:lnTo>
                  <a:lnTo>
                    <a:pt x="52742" y="298545"/>
                  </a:lnTo>
                  <a:lnTo>
                    <a:pt x="21633" y="286861"/>
                  </a:lnTo>
                  <a:lnTo>
                    <a:pt x="6926" y="271896"/>
                  </a:lnTo>
                  <a:lnTo>
                    <a:pt x="1367" y="262992"/>
                  </a:lnTo>
                  <a:lnTo>
                    <a:pt x="0" y="254716"/>
                  </a:lnTo>
                  <a:lnTo>
                    <a:pt x="1429" y="246859"/>
                  </a:lnTo>
                  <a:lnTo>
                    <a:pt x="4721" y="239282"/>
                  </a:lnTo>
                  <a:lnTo>
                    <a:pt x="20857" y="227743"/>
                  </a:lnTo>
                  <a:lnTo>
                    <a:pt x="31711" y="223028"/>
                  </a:lnTo>
                  <a:lnTo>
                    <a:pt x="56249" y="220908"/>
                  </a:lnTo>
                  <a:lnTo>
                    <a:pt x="116746" y="232108"/>
                  </a:lnTo>
                  <a:lnTo>
                    <a:pt x="169956" y="242254"/>
                  </a:lnTo>
                  <a:lnTo>
                    <a:pt x="228772" y="252033"/>
                  </a:lnTo>
                  <a:lnTo>
                    <a:pt x="253460" y="255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21388" y="2537367"/>
              <a:ext cx="400084" cy="21059"/>
            </a:xfrm>
            <a:custGeom>
              <a:avLst/>
              <a:gdLst/>
              <a:ahLst/>
              <a:cxnLst/>
              <a:rect l="0" t="0" r="0" b="0"/>
              <a:pathLst>
                <a:path w="400084" h="21059">
                  <a:moveTo>
                    <a:pt x="400083" y="0"/>
                  </a:moveTo>
                  <a:lnTo>
                    <a:pt x="362605" y="8334"/>
                  </a:lnTo>
                  <a:lnTo>
                    <a:pt x="311182" y="10095"/>
                  </a:lnTo>
                  <a:lnTo>
                    <a:pt x="257133" y="11613"/>
                  </a:lnTo>
                  <a:lnTo>
                    <a:pt x="195038" y="19583"/>
                  </a:lnTo>
                  <a:lnTo>
                    <a:pt x="138915" y="20766"/>
                  </a:lnTo>
                  <a:lnTo>
                    <a:pt x="75837" y="21000"/>
                  </a:lnTo>
                  <a:lnTo>
                    <a:pt x="35338" y="2104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58259" y="2644983"/>
              <a:ext cx="221568" cy="263690"/>
            </a:xfrm>
            <a:custGeom>
              <a:avLst/>
              <a:gdLst/>
              <a:ahLst/>
              <a:cxnLst/>
              <a:rect l="0" t="0" r="0" b="0"/>
              <a:pathLst>
                <a:path w="221568" h="263690">
                  <a:moveTo>
                    <a:pt x="0" y="29255"/>
                  </a:moveTo>
                  <a:lnTo>
                    <a:pt x="17980" y="13614"/>
                  </a:lnTo>
                  <a:lnTo>
                    <a:pt x="34897" y="5536"/>
                  </a:lnTo>
                  <a:lnTo>
                    <a:pt x="75331" y="0"/>
                  </a:lnTo>
                  <a:lnTo>
                    <a:pt x="101330" y="4944"/>
                  </a:lnTo>
                  <a:lnTo>
                    <a:pt x="132579" y="20882"/>
                  </a:lnTo>
                  <a:lnTo>
                    <a:pt x="141028" y="27182"/>
                  </a:lnTo>
                  <a:lnTo>
                    <a:pt x="145491" y="34892"/>
                  </a:lnTo>
                  <a:lnTo>
                    <a:pt x="147331" y="52817"/>
                  </a:lnTo>
                  <a:lnTo>
                    <a:pt x="143844" y="61341"/>
                  </a:lnTo>
                  <a:lnTo>
                    <a:pt x="130611" y="77051"/>
                  </a:lnTo>
                  <a:lnTo>
                    <a:pt x="103430" y="93459"/>
                  </a:lnTo>
                  <a:lnTo>
                    <a:pt x="73150" y="105730"/>
                  </a:lnTo>
                  <a:lnTo>
                    <a:pt x="68654" y="105975"/>
                  </a:lnTo>
                  <a:lnTo>
                    <a:pt x="67996" y="103798"/>
                  </a:lnTo>
                  <a:lnTo>
                    <a:pt x="69897" y="100007"/>
                  </a:lnTo>
                  <a:lnTo>
                    <a:pt x="84488" y="95796"/>
                  </a:lnTo>
                  <a:lnTo>
                    <a:pt x="105400" y="95093"/>
                  </a:lnTo>
                  <a:lnTo>
                    <a:pt x="163532" y="107277"/>
                  </a:lnTo>
                  <a:lnTo>
                    <a:pt x="192993" y="122823"/>
                  </a:lnTo>
                  <a:lnTo>
                    <a:pt x="216540" y="147836"/>
                  </a:lnTo>
                  <a:lnTo>
                    <a:pt x="220399" y="158612"/>
                  </a:lnTo>
                  <a:lnTo>
                    <a:pt x="221567" y="183063"/>
                  </a:lnTo>
                  <a:lnTo>
                    <a:pt x="215068" y="203289"/>
                  </a:lnTo>
                  <a:lnTo>
                    <a:pt x="191831" y="235338"/>
                  </a:lnTo>
                  <a:lnTo>
                    <a:pt x="166023" y="251494"/>
                  </a:lnTo>
                  <a:lnTo>
                    <a:pt x="130560" y="263689"/>
                  </a:lnTo>
                  <a:lnTo>
                    <a:pt x="104040" y="261740"/>
                  </a:lnTo>
                  <a:lnTo>
                    <a:pt x="41759" y="234686"/>
                  </a:lnTo>
                  <a:lnTo>
                    <a:pt x="31585" y="229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63626" y="2632124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84766" y="2329810"/>
              <a:ext cx="223702" cy="258921"/>
            </a:xfrm>
            <a:custGeom>
              <a:avLst/>
              <a:gdLst/>
              <a:ahLst/>
              <a:cxnLst/>
              <a:rect l="0" t="0" r="0" b="0"/>
              <a:pathLst>
                <a:path w="223702" h="258921">
                  <a:moveTo>
                    <a:pt x="0" y="39101"/>
                  </a:moveTo>
                  <a:lnTo>
                    <a:pt x="5590" y="22334"/>
                  </a:lnTo>
                  <a:lnTo>
                    <a:pt x="17692" y="10982"/>
                  </a:lnTo>
                  <a:lnTo>
                    <a:pt x="35940" y="3207"/>
                  </a:lnTo>
                  <a:lnTo>
                    <a:pt x="71350" y="0"/>
                  </a:lnTo>
                  <a:lnTo>
                    <a:pt x="93713" y="3396"/>
                  </a:lnTo>
                  <a:lnTo>
                    <a:pt x="112230" y="11924"/>
                  </a:lnTo>
                  <a:lnTo>
                    <a:pt x="120444" y="17474"/>
                  </a:lnTo>
                  <a:lnTo>
                    <a:pt x="132690" y="36118"/>
                  </a:lnTo>
                  <a:lnTo>
                    <a:pt x="137593" y="47641"/>
                  </a:lnTo>
                  <a:lnTo>
                    <a:pt x="138522" y="58832"/>
                  </a:lnTo>
                  <a:lnTo>
                    <a:pt x="133315" y="80626"/>
                  </a:lnTo>
                  <a:lnTo>
                    <a:pt x="117230" y="112626"/>
                  </a:lnTo>
                  <a:lnTo>
                    <a:pt x="101236" y="127541"/>
                  </a:lnTo>
                  <a:lnTo>
                    <a:pt x="88278" y="134560"/>
                  </a:lnTo>
                  <a:lnTo>
                    <a:pt x="88098" y="133156"/>
                  </a:lnTo>
                  <a:lnTo>
                    <a:pt x="90318" y="129881"/>
                  </a:lnTo>
                  <a:lnTo>
                    <a:pt x="105262" y="126241"/>
                  </a:lnTo>
                  <a:lnTo>
                    <a:pt x="139984" y="127312"/>
                  </a:lnTo>
                  <a:lnTo>
                    <a:pt x="165160" y="133288"/>
                  </a:lnTo>
                  <a:lnTo>
                    <a:pt x="188048" y="143743"/>
                  </a:lnTo>
                  <a:lnTo>
                    <a:pt x="203680" y="159308"/>
                  </a:lnTo>
                  <a:lnTo>
                    <a:pt x="223247" y="197897"/>
                  </a:lnTo>
                  <a:lnTo>
                    <a:pt x="223701" y="206966"/>
                  </a:lnTo>
                  <a:lnTo>
                    <a:pt x="217966" y="223282"/>
                  </a:lnTo>
                  <a:lnTo>
                    <a:pt x="201583" y="245622"/>
                  </a:lnTo>
                  <a:lnTo>
                    <a:pt x="182400" y="253721"/>
                  </a:lnTo>
                  <a:lnTo>
                    <a:pt x="126367" y="258920"/>
                  </a:lnTo>
                  <a:lnTo>
                    <a:pt x="99447" y="253392"/>
                  </a:lnTo>
                  <a:lnTo>
                    <a:pt x="63171" y="2391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42653" y="2642653"/>
              <a:ext cx="421140" cy="21057"/>
            </a:xfrm>
            <a:custGeom>
              <a:avLst/>
              <a:gdLst/>
              <a:ahLst/>
              <a:cxnLst/>
              <a:rect l="0" t="0" r="0" b="0"/>
              <a:pathLst>
                <a:path w="421140" h="21057">
                  <a:moveTo>
                    <a:pt x="421139" y="21056"/>
                  </a:moveTo>
                  <a:lnTo>
                    <a:pt x="372208" y="21056"/>
                  </a:lnTo>
                  <a:lnTo>
                    <a:pt x="313078" y="21056"/>
                  </a:lnTo>
                  <a:lnTo>
                    <a:pt x="255168" y="21056"/>
                  </a:lnTo>
                  <a:lnTo>
                    <a:pt x="205716" y="21056"/>
                  </a:lnTo>
                  <a:lnTo>
                    <a:pt x="142844" y="17937"/>
                  </a:lnTo>
                  <a:lnTo>
                    <a:pt x="83844" y="4268"/>
                  </a:lnTo>
                  <a:lnTo>
                    <a:pt x="33936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79957" y="2754340"/>
              <a:ext cx="226834" cy="243817"/>
            </a:xfrm>
            <a:custGeom>
              <a:avLst/>
              <a:gdLst/>
              <a:ahLst/>
              <a:cxnLst/>
              <a:rect l="0" t="0" r="0" b="0"/>
              <a:pathLst>
                <a:path w="226834" h="243817">
                  <a:moveTo>
                    <a:pt x="178550" y="14654"/>
                  </a:moveTo>
                  <a:lnTo>
                    <a:pt x="119934" y="14654"/>
                  </a:lnTo>
                  <a:lnTo>
                    <a:pt x="65759" y="6249"/>
                  </a:lnTo>
                  <a:lnTo>
                    <a:pt x="37954" y="0"/>
                  </a:lnTo>
                  <a:lnTo>
                    <a:pt x="26328" y="1375"/>
                  </a:lnTo>
                  <a:lnTo>
                    <a:pt x="7171" y="12262"/>
                  </a:lnTo>
                  <a:lnTo>
                    <a:pt x="2296" y="20079"/>
                  </a:lnTo>
                  <a:lnTo>
                    <a:pt x="0" y="38122"/>
                  </a:lnTo>
                  <a:lnTo>
                    <a:pt x="11076" y="91791"/>
                  </a:lnTo>
                  <a:lnTo>
                    <a:pt x="14258" y="104683"/>
                  </a:lnTo>
                  <a:lnTo>
                    <a:pt x="18719" y="110938"/>
                  </a:lnTo>
                  <a:lnTo>
                    <a:pt x="24033" y="112769"/>
                  </a:lnTo>
                  <a:lnTo>
                    <a:pt x="37347" y="108564"/>
                  </a:lnTo>
                  <a:lnTo>
                    <a:pt x="65742" y="95382"/>
                  </a:lnTo>
                  <a:lnTo>
                    <a:pt x="102102" y="91606"/>
                  </a:lnTo>
                  <a:lnTo>
                    <a:pt x="157132" y="103282"/>
                  </a:lnTo>
                  <a:lnTo>
                    <a:pt x="198366" y="125011"/>
                  </a:lnTo>
                  <a:lnTo>
                    <a:pt x="215043" y="138181"/>
                  </a:lnTo>
                  <a:lnTo>
                    <a:pt x="224015" y="158073"/>
                  </a:lnTo>
                  <a:lnTo>
                    <a:pt x="226833" y="181341"/>
                  </a:lnTo>
                  <a:lnTo>
                    <a:pt x="224186" y="203381"/>
                  </a:lnTo>
                  <a:lnTo>
                    <a:pt x="219503" y="211832"/>
                  </a:lnTo>
                  <a:lnTo>
                    <a:pt x="204940" y="224342"/>
                  </a:lnTo>
                  <a:lnTo>
                    <a:pt x="177011" y="237961"/>
                  </a:lnTo>
                  <a:lnTo>
                    <a:pt x="140920" y="243816"/>
                  </a:lnTo>
                  <a:lnTo>
                    <a:pt x="106179" y="239962"/>
                  </a:lnTo>
                  <a:lnTo>
                    <a:pt x="62737" y="225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235230" y="2088769"/>
            <a:ext cx="3629766" cy="585470"/>
            <a:chOff x="5235230" y="2088769"/>
            <a:chExt cx="3629766" cy="585470"/>
          </a:xfrm>
        </p:grpSpPr>
        <p:sp>
          <p:nvSpPr>
            <p:cNvPr id="70" name="Freeform 69"/>
            <p:cNvSpPr/>
            <p:nvPr/>
          </p:nvSpPr>
          <p:spPr>
            <a:xfrm>
              <a:off x="5235230" y="2088769"/>
              <a:ext cx="292232" cy="525419"/>
            </a:xfrm>
            <a:custGeom>
              <a:avLst/>
              <a:gdLst/>
              <a:ahLst/>
              <a:cxnLst/>
              <a:rect l="0" t="0" r="0" b="0"/>
              <a:pathLst>
                <a:path w="292232" h="525419">
                  <a:moveTo>
                    <a:pt x="271174" y="80101"/>
                  </a:moveTo>
                  <a:lnTo>
                    <a:pt x="212439" y="23706"/>
                  </a:lnTo>
                  <a:lnTo>
                    <a:pt x="177082" y="5159"/>
                  </a:lnTo>
                  <a:lnTo>
                    <a:pt x="150586" y="0"/>
                  </a:lnTo>
                  <a:lnTo>
                    <a:pt x="129452" y="3947"/>
                  </a:lnTo>
                  <a:lnTo>
                    <a:pt x="104400" y="19322"/>
                  </a:lnTo>
                  <a:lnTo>
                    <a:pt x="60752" y="62374"/>
                  </a:lnTo>
                  <a:lnTo>
                    <a:pt x="47801" y="82751"/>
                  </a:lnTo>
                  <a:lnTo>
                    <a:pt x="29956" y="137080"/>
                  </a:lnTo>
                  <a:lnTo>
                    <a:pt x="18768" y="186671"/>
                  </a:lnTo>
                  <a:lnTo>
                    <a:pt x="4507" y="244651"/>
                  </a:lnTo>
                  <a:lnTo>
                    <a:pt x="0" y="304371"/>
                  </a:lnTo>
                  <a:lnTo>
                    <a:pt x="9162" y="358628"/>
                  </a:lnTo>
                  <a:lnTo>
                    <a:pt x="22237" y="419388"/>
                  </a:lnTo>
                  <a:lnTo>
                    <a:pt x="57731" y="480932"/>
                  </a:lnTo>
                  <a:lnTo>
                    <a:pt x="83929" y="506402"/>
                  </a:lnTo>
                  <a:lnTo>
                    <a:pt x="113919" y="523177"/>
                  </a:lnTo>
                  <a:lnTo>
                    <a:pt x="134602" y="525418"/>
                  </a:lnTo>
                  <a:lnTo>
                    <a:pt x="176476" y="517325"/>
                  </a:lnTo>
                  <a:lnTo>
                    <a:pt x="230529" y="482949"/>
                  </a:lnTo>
                  <a:lnTo>
                    <a:pt x="292231" y="438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93353" y="2410314"/>
              <a:ext cx="179534" cy="193018"/>
            </a:xfrm>
            <a:custGeom>
              <a:avLst/>
              <a:gdLst/>
              <a:ahLst/>
              <a:cxnLst/>
              <a:rect l="0" t="0" r="0" b="0"/>
              <a:pathLst>
                <a:path w="179534" h="193018">
                  <a:moveTo>
                    <a:pt x="92036" y="42825"/>
                  </a:moveTo>
                  <a:lnTo>
                    <a:pt x="97625" y="26058"/>
                  </a:lnTo>
                  <a:lnTo>
                    <a:pt x="96931" y="18779"/>
                  </a:lnTo>
                  <a:lnTo>
                    <a:pt x="89922" y="4452"/>
                  </a:lnTo>
                  <a:lnTo>
                    <a:pt x="83607" y="865"/>
                  </a:lnTo>
                  <a:lnTo>
                    <a:pt x="67232" y="0"/>
                  </a:lnTo>
                  <a:lnTo>
                    <a:pt x="51376" y="6634"/>
                  </a:lnTo>
                  <a:lnTo>
                    <a:pt x="22133" y="29957"/>
                  </a:lnTo>
                  <a:lnTo>
                    <a:pt x="6463" y="55780"/>
                  </a:lnTo>
                  <a:lnTo>
                    <a:pt x="0" y="96837"/>
                  </a:lnTo>
                  <a:lnTo>
                    <a:pt x="3675" y="140457"/>
                  </a:lnTo>
                  <a:lnTo>
                    <a:pt x="12210" y="162646"/>
                  </a:lnTo>
                  <a:lnTo>
                    <a:pt x="17761" y="171839"/>
                  </a:lnTo>
                  <a:lnTo>
                    <a:pt x="33288" y="185173"/>
                  </a:lnTo>
                  <a:lnTo>
                    <a:pt x="42342" y="190366"/>
                  </a:lnTo>
                  <a:lnTo>
                    <a:pt x="64880" y="193017"/>
                  </a:lnTo>
                  <a:lnTo>
                    <a:pt x="111888" y="185187"/>
                  </a:lnTo>
                  <a:lnTo>
                    <a:pt x="130494" y="169658"/>
                  </a:lnTo>
                  <a:lnTo>
                    <a:pt x="167593" y="122656"/>
                  </a:lnTo>
                  <a:lnTo>
                    <a:pt x="177479" y="98973"/>
                  </a:lnTo>
                  <a:lnTo>
                    <a:pt x="179533" y="75969"/>
                  </a:lnTo>
                  <a:lnTo>
                    <a:pt x="175377" y="55216"/>
                  </a:lnTo>
                  <a:lnTo>
                    <a:pt x="165731" y="38194"/>
                  </a:lnTo>
                  <a:lnTo>
                    <a:pt x="150525" y="25949"/>
                  </a:lnTo>
                  <a:lnTo>
                    <a:pt x="123621" y="11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43316" y="2429776"/>
              <a:ext cx="231628" cy="173662"/>
            </a:xfrm>
            <a:custGeom>
              <a:avLst/>
              <a:gdLst/>
              <a:ahLst/>
              <a:cxnLst/>
              <a:rect l="0" t="0" r="0" b="0"/>
              <a:pathLst>
                <a:path w="231628" h="173662">
                  <a:moveTo>
                    <a:pt x="0" y="86534"/>
                  </a:moveTo>
                  <a:lnTo>
                    <a:pt x="8333" y="124013"/>
                  </a:lnTo>
                  <a:lnTo>
                    <a:pt x="16305" y="173661"/>
                  </a:lnTo>
                  <a:lnTo>
                    <a:pt x="15549" y="172695"/>
                  </a:lnTo>
                  <a:lnTo>
                    <a:pt x="13876" y="168541"/>
                  </a:lnTo>
                  <a:lnTo>
                    <a:pt x="19302" y="107183"/>
                  </a:lnTo>
                  <a:lnTo>
                    <a:pt x="26299" y="51359"/>
                  </a:lnTo>
                  <a:lnTo>
                    <a:pt x="32741" y="42027"/>
                  </a:lnTo>
                  <a:lnTo>
                    <a:pt x="41714" y="35806"/>
                  </a:lnTo>
                  <a:lnTo>
                    <a:pt x="52376" y="31658"/>
                  </a:lnTo>
                  <a:lnTo>
                    <a:pt x="61823" y="31233"/>
                  </a:lnTo>
                  <a:lnTo>
                    <a:pt x="78560" y="37000"/>
                  </a:lnTo>
                  <a:lnTo>
                    <a:pt x="101136" y="53400"/>
                  </a:lnTo>
                  <a:lnTo>
                    <a:pt x="117053" y="78667"/>
                  </a:lnTo>
                  <a:lnTo>
                    <a:pt x="129179" y="108380"/>
                  </a:lnTo>
                  <a:lnTo>
                    <a:pt x="128233" y="112796"/>
                  </a:lnTo>
                  <a:lnTo>
                    <a:pt x="124093" y="113401"/>
                  </a:lnTo>
                  <a:lnTo>
                    <a:pt x="117824" y="111465"/>
                  </a:lnTo>
                  <a:lnTo>
                    <a:pt x="112474" y="106664"/>
                  </a:lnTo>
                  <a:lnTo>
                    <a:pt x="103411" y="91972"/>
                  </a:lnTo>
                  <a:lnTo>
                    <a:pt x="101722" y="70624"/>
                  </a:lnTo>
                  <a:lnTo>
                    <a:pt x="110170" y="24380"/>
                  </a:lnTo>
                  <a:lnTo>
                    <a:pt x="115561" y="15852"/>
                  </a:lnTo>
                  <a:lnTo>
                    <a:pt x="130909" y="3258"/>
                  </a:lnTo>
                  <a:lnTo>
                    <a:pt x="149429" y="0"/>
                  </a:lnTo>
                  <a:lnTo>
                    <a:pt x="169358" y="3621"/>
                  </a:lnTo>
                  <a:lnTo>
                    <a:pt x="189914" y="13029"/>
                  </a:lnTo>
                  <a:lnTo>
                    <a:pt x="204509" y="28129"/>
                  </a:lnTo>
                  <a:lnTo>
                    <a:pt x="223410" y="66419"/>
                  </a:lnTo>
                  <a:lnTo>
                    <a:pt x="230545" y="129697"/>
                  </a:lnTo>
                  <a:lnTo>
                    <a:pt x="231627" y="170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27585" y="2442435"/>
              <a:ext cx="242157" cy="146470"/>
            </a:xfrm>
            <a:custGeom>
              <a:avLst/>
              <a:gdLst/>
              <a:ahLst/>
              <a:cxnLst/>
              <a:rect l="0" t="0" r="0" b="0"/>
              <a:pathLst>
                <a:path w="242157" h="146470">
                  <a:moveTo>
                    <a:pt x="0" y="31762"/>
                  </a:moveTo>
                  <a:lnTo>
                    <a:pt x="8333" y="80692"/>
                  </a:lnTo>
                  <a:lnTo>
                    <a:pt x="15684" y="139823"/>
                  </a:lnTo>
                  <a:lnTo>
                    <a:pt x="16306" y="145916"/>
                  </a:lnTo>
                  <a:lnTo>
                    <a:pt x="15550" y="146469"/>
                  </a:lnTo>
                  <a:lnTo>
                    <a:pt x="13876" y="143328"/>
                  </a:lnTo>
                  <a:lnTo>
                    <a:pt x="10970" y="83729"/>
                  </a:lnTo>
                  <a:lnTo>
                    <a:pt x="16205" y="33708"/>
                  </a:lnTo>
                  <a:lnTo>
                    <a:pt x="21332" y="24870"/>
                  </a:lnTo>
                  <a:lnTo>
                    <a:pt x="36387" y="11931"/>
                  </a:lnTo>
                  <a:lnTo>
                    <a:pt x="44146" y="10352"/>
                  </a:lnTo>
                  <a:lnTo>
                    <a:pt x="51657" y="11640"/>
                  </a:lnTo>
                  <a:lnTo>
                    <a:pt x="66242" y="19309"/>
                  </a:lnTo>
                  <a:lnTo>
                    <a:pt x="101718" y="49980"/>
                  </a:lnTo>
                  <a:lnTo>
                    <a:pt x="109549" y="69884"/>
                  </a:lnTo>
                  <a:lnTo>
                    <a:pt x="111637" y="81743"/>
                  </a:lnTo>
                  <a:lnTo>
                    <a:pt x="110690" y="87310"/>
                  </a:lnTo>
                  <a:lnTo>
                    <a:pt x="107718" y="88681"/>
                  </a:lnTo>
                  <a:lnTo>
                    <a:pt x="103398" y="87255"/>
                  </a:lnTo>
                  <a:lnTo>
                    <a:pt x="100517" y="81625"/>
                  </a:lnTo>
                  <a:lnTo>
                    <a:pt x="97317" y="62892"/>
                  </a:lnTo>
                  <a:lnTo>
                    <a:pt x="102134" y="42088"/>
                  </a:lnTo>
                  <a:lnTo>
                    <a:pt x="117999" y="13764"/>
                  </a:lnTo>
                  <a:lnTo>
                    <a:pt x="124290" y="5725"/>
                  </a:lnTo>
                  <a:lnTo>
                    <a:pt x="131993" y="1536"/>
                  </a:lnTo>
                  <a:lnTo>
                    <a:pt x="149910" y="0"/>
                  </a:lnTo>
                  <a:lnTo>
                    <a:pt x="179729" y="5713"/>
                  </a:lnTo>
                  <a:lnTo>
                    <a:pt x="197253" y="17845"/>
                  </a:lnTo>
                  <a:lnTo>
                    <a:pt x="211670" y="34935"/>
                  </a:lnTo>
                  <a:lnTo>
                    <a:pt x="234357" y="84822"/>
                  </a:lnTo>
                  <a:lnTo>
                    <a:pt x="242156" y="137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87933" y="2439838"/>
              <a:ext cx="140606" cy="166435"/>
            </a:xfrm>
            <a:custGeom>
              <a:avLst/>
              <a:gdLst/>
              <a:ahLst/>
              <a:cxnLst/>
              <a:rect l="0" t="0" r="0" b="0"/>
              <a:pathLst>
                <a:path w="140606" h="166435">
                  <a:moveTo>
                    <a:pt x="108150" y="13301"/>
                  </a:moveTo>
                  <a:lnTo>
                    <a:pt x="96971" y="2123"/>
                  </a:lnTo>
                  <a:lnTo>
                    <a:pt x="90169" y="0"/>
                  </a:lnTo>
                  <a:lnTo>
                    <a:pt x="73252" y="761"/>
                  </a:lnTo>
                  <a:lnTo>
                    <a:pt x="57154" y="8118"/>
                  </a:lnTo>
                  <a:lnTo>
                    <a:pt x="27756" y="31905"/>
                  </a:lnTo>
                  <a:lnTo>
                    <a:pt x="12060" y="63397"/>
                  </a:lnTo>
                  <a:lnTo>
                    <a:pt x="0" y="96775"/>
                  </a:lnTo>
                  <a:lnTo>
                    <a:pt x="1982" y="118251"/>
                  </a:lnTo>
                  <a:lnTo>
                    <a:pt x="10661" y="138325"/>
                  </a:lnTo>
                  <a:lnTo>
                    <a:pt x="22317" y="155045"/>
                  </a:lnTo>
                  <a:lnTo>
                    <a:pt x="41536" y="164036"/>
                  </a:lnTo>
                  <a:lnTo>
                    <a:pt x="53212" y="166434"/>
                  </a:lnTo>
                  <a:lnTo>
                    <a:pt x="75544" y="162859"/>
                  </a:lnTo>
                  <a:lnTo>
                    <a:pt x="104728" y="147692"/>
                  </a:lnTo>
                  <a:lnTo>
                    <a:pt x="128193" y="125261"/>
                  </a:lnTo>
                  <a:lnTo>
                    <a:pt x="135550" y="116017"/>
                  </a:lnTo>
                  <a:lnTo>
                    <a:pt x="140605" y="93268"/>
                  </a:lnTo>
                  <a:lnTo>
                    <a:pt x="137782" y="69899"/>
                  </a:lnTo>
                  <a:lnTo>
                    <a:pt x="123039" y="43589"/>
                  </a:lnTo>
                  <a:lnTo>
                    <a:pt x="97621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48725" y="2442483"/>
              <a:ext cx="136871" cy="147528"/>
            </a:xfrm>
            <a:custGeom>
              <a:avLst/>
              <a:gdLst/>
              <a:ahLst/>
              <a:cxnLst/>
              <a:rect l="0" t="0" r="0" b="0"/>
              <a:pathLst>
                <a:path w="136871" h="147528">
                  <a:moveTo>
                    <a:pt x="0" y="42242"/>
                  </a:moveTo>
                  <a:lnTo>
                    <a:pt x="17958" y="103353"/>
                  </a:lnTo>
                  <a:lnTo>
                    <a:pt x="24749" y="125554"/>
                  </a:lnTo>
                  <a:lnTo>
                    <a:pt x="24689" y="130539"/>
                  </a:lnTo>
                  <a:lnTo>
                    <a:pt x="22308" y="131522"/>
                  </a:lnTo>
                  <a:lnTo>
                    <a:pt x="18381" y="129838"/>
                  </a:lnTo>
                  <a:lnTo>
                    <a:pt x="14019" y="112369"/>
                  </a:lnTo>
                  <a:lnTo>
                    <a:pt x="14682" y="75889"/>
                  </a:lnTo>
                  <a:lnTo>
                    <a:pt x="25387" y="32121"/>
                  </a:lnTo>
                  <a:lnTo>
                    <a:pt x="40928" y="5838"/>
                  </a:lnTo>
                  <a:lnTo>
                    <a:pt x="48342" y="1595"/>
                  </a:lnTo>
                  <a:lnTo>
                    <a:pt x="65939" y="0"/>
                  </a:lnTo>
                  <a:lnTo>
                    <a:pt x="82339" y="6310"/>
                  </a:lnTo>
                  <a:lnTo>
                    <a:pt x="111931" y="29425"/>
                  </a:lnTo>
                  <a:lnTo>
                    <a:pt x="127662" y="60801"/>
                  </a:lnTo>
                  <a:lnTo>
                    <a:pt x="135051" y="117051"/>
                  </a:lnTo>
                  <a:lnTo>
                    <a:pt x="136870" y="147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93087" y="2274135"/>
              <a:ext cx="312261" cy="355722"/>
            </a:xfrm>
            <a:custGeom>
              <a:avLst/>
              <a:gdLst/>
              <a:ahLst/>
              <a:cxnLst/>
              <a:rect l="0" t="0" r="0" b="0"/>
              <a:pathLst>
                <a:path w="312261" h="355722">
                  <a:moveTo>
                    <a:pt x="87307" y="315875"/>
                  </a:moveTo>
                  <a:lnTo>
                    <a:pt x="76128" y="299107"/>
                  </a:lnTo>
                  <a:lnTo>
                    <a:pt x="67031" y="247529"/>
                  </a:lnTo>
                  <a:lnTo>
                    <a:pt x="51852" y="184649"/>
                  </a:lnTo>
                  <a:lnTo>
                    <a:pt x="36933" y="130770"/>
                  </a:lnTo>
                  <a:lnTo>
                    <a:pt x="11552" y="68711"/>
                  </a:lnTo>
                  <a:lnTo>
                    <a:pt x="0" y="33241"/>
                  </a:lnTo>
                  <a:lnTo>
                    <a:pt x="1027" y="23337"/>
                  </a:lnTo>
                  <a:lnTo>
                    <a:pt x="11525" y="6094"/>
                  </a:lnTo>
                  <a:lnTo>
                    <a:pt x="19238" y="1729"/>
                  </a:lnTo>
                  <a:lnTo>
                    <a:pt x="37167" y="0"/>
                  </a:lnTo>
                  <a:lnTo>
                    <a:pt x="95970" y="11470"/>
                  </a:lnTo>
                  <a:lnTo>
                    <a:pt x="145170" y="30358"/>
                  </a:lnTo>
                  <a:lnTo>
                    <a:pt x="202420" y="74942"/>
                  </a:lnTo>
                  <a:lnTo>
                    <a:pt x="255670" y="119287"/>
                  </a:lnTo>
                  <a:lnTo>
                    <a:pt x="284981" y="149612"/>
                  </a:lnTo>
                  <a:lnTo>
                    <a:pt x="306551" y="201188"/>
                  </a:lnTo>
                  <a:lnTo>
                    <a:pt x="312260" y="227468"/>
                  </a:lnTo>
                  <a:lnTo>
                    <a:pt x="310898" y="250847"/>
                  </a:lnTo>
                  <a:lnTo>
                    <a:pt x="303274" y="269816"/>
                  </a:lnTo>
                  <a:lnTo>
                    <a:pt x="279315" y="301058"/>
                  </a:lnTo>
                  <a:lnTo>
                    <a:pt x="243647" y="328589"/>
                  </a:lnTo>
                  <a:lnTo>
                    <a:pt x="192383" y="350334"/>
                  </a:lnTo>
                  <a:lnTo>
                    <a:pt x="155354" y="355721"/>
                  </a:lnTo>
                  <a:lnTo>
                    <a:pt x="110497" y="349136"/>
                  </a:lnTo>
                  <a:lnTo>
                    <a:pt x="76778" y="336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12021" y="2492643"/>
              <a:ext cx="126082" cy="134613"/>
            </a:xfrm>
            <a:custGeom>
              <a:avLst/>
              <a:gdLst/>
              <a:ahLst/>
              <a:cxnLst/>
              <a:rect l="0" t="0" r="0" b="0"/>
              <a:pathLst>
                <a:path w="126082" h="134613">
                  <a:moveTo>
                    <a:pt x="0" y="86838"/>
                  </a:moveTo>
                  <a:lnTo>
                    <a:pt x="42691" y="83719"/>
                  </a:lnTo>
                  <a:lnTo>
                    <a:pt x="89930" y="72184"/>
                  </a:lnTo>
                  <a:lnTo>
                    <a:pt x="110549" y="59269"/>
                  </a:lnTo>
                  <a:lnTo>
                    <a:pt x="119322" y="50911"/>
                  </a:lnTo>
                  <a:lnTo>
                    <a:pt x="124002" y="41830"/>
                  </a:lnTo>
                  <a:lnTo>
                    <a:pt x="126081" y="22381"/>
                  </a:lnTo>
                  <a:lnTo>
                    <a:pt x="122659" y="14621"/>
                  </a:lnTo>
                  <a:lnTo>
                    <a:pt x="109497" y="2879"/>
                  </a:lnTo>
                  <a:lnTo>
                    <a:pt x="88829" y="0"/>
                  </a:lnTo>
                  <a:lnTo>
                    <a:pt x="43022" y="7684"/>
                  </a:lnTo>
                  <a:lnTo>
                    <a:pt x="24580" y="20073"/>
                  </a:lnTo>
                  <a:lnTo>
                    <a:pt x="16386" y="28290"/>
                  </a:lnTo>
                  <a:lnTo>
                    <a:pt x="7282" y="49899"/>
                  </a:lnTo>
                  <a:lnTo>
                    <a:pt x="4406" y="73930"/>
                  </a:lnTo>
                  <a:lnTo>
                    <a:pt x="7028" y="96309"/>
                  </a:lnTo>
                  <a:lnTo>
                    <a:pt x="15212" y="114834"/>
                  </a:lnTo>
                  <a:lnTo>
                    <a:pt x="20670" y="123050"/>
                  </a:lnTo>
                  <a:lnTo>
                    <a:pt x="28988" y="128527"/>
                  </a:lnTo>
                  <a:lnTo>
                    <a:pt x="50707" y="134612"/>
                  </a:lnTo>
                  <a:lnTo>
                    <a:pt x="98791" y="130507"/>
                  </a:lnTo>
                  <a:lnTo>
                    <a:pt x="115813" y="128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02144" y="2497138"/>
              <a:ext cx="119138" cy="156044"/>
            </a:xfrm>
            <a:custGeom>
              <a:avLst/>
              <a:gdLst/>
              <a:ahLst/>
              <a:cxnLst/>
              <a:rect l="0" t="0" r="0" b="0"/>
              <a:pathLst>
                <a:path w="119138" h="156044">
                  <a:moveTo>
                    <a:pt x="9918" y="40229"/>
                  </a:moveTo>
                  <a:lnTo>
                    <a:pt x="4329" y="56997"/>
                  </a:lnTo>
                  <a:lnTo>
                    <a:pt x="4704" y="74588"/>
                  </a:lnTo>
                  <a:lnTo>
                    <a:pt x="8888" y="120066"/>
                  </a:lnTo>
                  <a:lnTo>
                    <a:pt x="8061" y="125039"/>
                  </a:lnTo>
                  <a:lnTo>
                    <a:pt x="6341" y="124845"/>
                  </a:lnTo>
                  <a:lnTo>
                    <a:pt x="4024" y="121207"/>
                  </a:lnTo>
                  <a:lnTo>
                    <a:pt x="0" y="60743"/>
                  </a:lnTo>
                  <a:lnTo>
                    <a:pt x="5099" y="10616"/>
                  </a:lnTo>
                  <a:lnTo>
                    <a:pt x="11385" y="4110"/>
                  </a:lnTo>
                  <a:lnTo>
                    <a:pt x="20254" y="942"/>
                  </a:lnTo>
                  <a:lnTo>
                    <a:pt x="30847" y="0"/>
                  </a:lnTo>
                  <a:lnTo>
                    <a:pt x="51975" y="5192"/>
                  </a:lnTo>
                  <a:lnTo>
                    <a:pt x="80481" y="21269"/>
                  </a:lnTo>
                  <a:lnTo>
                    <a:pt x="88546" y="27589"/>
                  </a:lnTo>
                  <a:lnTo>
                    <a:pt x="100625" y="47090"/>
                  </a:lnTo>
                  <a:lnTo>
                    <a:pt x="117913" y="97737"/>
                  </a:lnTo>
                  <a:lnTo>
                    <a:pt x="119137" y="121940"/>
                  </a:lnTo>
                  <a:lnTo>
                    <a:pt x="115203" y="156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42698" y="2521250"/>
              <a:ext cx="125803" cy="134215"/>
            </a:xfrm>
            <a:custGeom>
              <a:avLst/>
              <a:gdLst/>
              <a:ahLst/>
              <a:cxnLst/>
              <a:rect l="0" t="0" r="0" b="0"/>
              <a:pathLst>
                <a:path w="125803" h="134215">
                  <a:moveTo>
                    <a:pt x="100991" y="5589"/>
                  </a:moveTo>
                  <a:lnTo>
                    <a:pt x="84223" y="0"/>
                  </a:lnTo>
                  <a:lnTo>
                    <a:pt x="66632" y="375"/>
                  </a:lnTo>
                  <a:lnTo>
                    <a:pt x="48285" y="5612"/>
                  </a:lnTo>
                  <a:lnTo>
                    <a:pt x="32333" y="15737"/>
                  </a:lnTo>
                  <a:lnTo>
                    <a:pt x="10198" y="40182"/>
                  </a:lnTo>
                  <a:lnTo>
                    <a:pt x="2146" y="62687"/>
                  </a:lnTo>
                  <a:lnTo>
                    <a:pt x="0" y="75240"/>
                  </a:lnTo>
                  <a:lnTo>
                    <a:pt x="3853" y="98546"/>
                  </a:lnTo>
                  <a:lnTo>
                    <a:pt x="8157" y="109674"/>
                  </a:lnTo>
                  <a:lnTo>
                    <a:pt x="22296" y="125159"/>
                  </a:lnTo>
                  <a:lnTo>
                    <a:pt x="30980" y="130926"/>
                  </a:lnTo>
                  <a:lnTo>
                    <a:pt x="49988" y="134214"/>
                  </a:lnTo>
                  <a:lnTo>
                    <a:pt x="70134" y="130606"/>
                  </a:lnTo>
                  <a:lnTo>
                    <a:pt x="90786" y="121204"/>
                  </a:lnTo>
                  <a:lnTo>
                    <a:pt x="105424" y="106106"/>
                  </a:lnTo>
                  <a:lnTo>
                    <a:pt x="124354" y="67818"/>
                  </a:lnTo>
                  <a:lnTo>
                    <a:pt x="125802" y="47284"/>
                  </a:lnTo>
                  <a:lnTo>
                    <a:pt x="124551" y="36895"/>
                  </a:lnTo>
                  <a:lnTo>
                    <a:pt x="120207" y="28800"/>
                  </a:lnTo>
                  <a:lnTo>
                    <a:pt x="106022" y="16685"/>
                  </a:lnTo>
                  <a:lnTo>
                    <a:pt x="99665" y="14156"/>
                  </a:lnTo>
                  <a:lnTo>
                    <a:pt x="94259" y="13640"/>
                  </a:lnTo>
                  <a:lnTo>
                    <a:pt x="79934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96331" y="2502872"/>
              <a:ext cx="204274" cy="149397"/>
            </a:xfrm>
            <a:custGeom>
              <a:avLst/>
              <a:gdLst/>
              <a:ahLst/>
              <a:cxnLst/>
              <a:rect l="0" t="0" r="0" b="0"/>
              <a:pathLst>
                <a:path w="204274" h="149397">
                  <a:moveTo>
                    <a:pt x="0" y="45024"/>
                  </a:moveTo>
                  <a:lnTo>
                    <a:pt x="14654" y="100165"/>
                  </a:lnTo>
                  <a:lnTo>
                    <a:pt x="19160" y="142990"/>
                  </a:lnTo>
                  <a:lnTo>
                    <a:pt x="18622" y="148939"/>
                  </a:lnTo>
                  <a:lnTo>
                    <a:pt x="17095" y="149396"/>
                  </a:lnTo>
                  <a:lnTo>
                    <a:pt x="14906" y="146191"/>
                  </a:lnTo>
                  <a:lnTo>
                    <a:pt x="11826" y="113734"/>
                  </a:lnTo>
                  <a:lnTo>
                    <a:pt x="19191" y="59939"/>
                  </a:lnTo>
                  <a:lnTo>
                    <a:pt x="25297" y="36445"/>
                  </a:lnTo>
                  <a:lnTo>
                    <a:pt x="30903" y="29946"/>
                  </a:lnTo>
                  <a:lnTo>
                    <a:pt x="38150" y="26783"/>
                  </a:lnTo>
                  <a:lnTo>
                    <a:pt x="46490" y="25844"/>
                  </a:lnTo>
                  <a:lnTo>
                    <a:pt x="53220" y="28728"/>
                  </a:lnTo>
                  <a:lnTo>
                    <a:pt x="81950" y="62505"/>
                  </a:lnTo>
                  <a:lnTo>
                    <a:pt x="89065" y="82819"/>
                  </a:lnTo>
                  <a:lnTo>
                    <a:pt x="92227" y="98087"/>
                  </a:lnTo>
                  <a:lnTo>
                    <a:pt x="93070" y="95607"/>
                  </a:lnTo>
                  <a:lnTo>
                    <a:pt x="97728" y="32466"/>
                  </a:lnTo>
                  <a:lnTo>
                    <a:pt x="100248" y="19104"/>
                  </a:lnTo>
                  <a:lnTo>
                    <a:pt x="106606" y="10197"/>
                  </a:lnTo>
                  <a:lnTo>
                    <a:pt x="115524" y="4258"/>
                  </a:lnTo>
                  <a:lnTo>
                    <a:pt x="126149" y="299"/>
                  </a:lnTo>
                  <a:lnTo>
                    <a:pt x="135573" y="0"/>
                  </a:lnTo>
                  <a:lnTo>
                    <a:pt x="152282" y="5906"/>
                  </a:lnTo>
                  <a:lnTo>
                    <a:pt x="174842" y="27974"/>
                  </a:lnTo>
                  <a:lnTo>
                    <a:pt x="199035" y="77137"/>
                  </a:lnTo>
                  <a:lnTo>
                    <a:pt x="204273" y="97901"/>
                  </a:lnTo>
                  <a:lnTo>
                    <a:pt x="200042" y="139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64483" y="2526839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59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70073" y="2411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54300" y="2500189"/>
              <a:ext cx="147401" cy="163792"/>
            </a:xfrm>
            <a:custGeom>
              <a:avLst/>
              <a:gdLst/>
              <a:ahLst/>
              <a:cxnLst/>
              <a:rect l="0" t="0" r="0" b="0"/>
              <a:pathLst>
                <a:path w="147401" h="163792">
                  <a:moveTo>
                    <a:pt x="0" y="68764"/>
                  </a:moveTo>
                  <a:lnTo>
                    <a:pt x="0" y="127381"/>
                  </a:lnTo>
                  <a:lnTo>
                    <a:pt x="5590" y="162171"/>
                  </a:lnTo>
                  <a:lnTo>
                    <a:pt x="7236" y="163791"/>
                  </a:lnTo>
                  <a:lnTo>
                    <a:pt x="10240" y="101880"/>
                  </a:lnTo>
                  <a:lnTo>
                    <a:pt x="16080" y="38998"/>
                  </a:lnTo>
                  <a:lnTo>
                    <a:pt x="30761" y="11721"/>
                  </a:lnTo>
                  <a:lnTo>
                    <a:pt x="39225" y="6169"/>
                  </a:lnTo>
                  <a:lnTo>
                    <a:pt x="61107" y="0"/>
                  </a:lnTo>
                  <a:lnTo>
                    <a:pt x="71154" y="694"/>
                  </a:lnTo>
                  <a:lnTo>
                    <a:pt x="88556" y="7705"/>
                  </a:lnTo>
                  <a:lnTo>
                    <a:pt x="111507" y="30395"/>
                  </a:lnTo>
                  <a:lnTo>
                    <a:pt x="135841" y="79786"/>
                  </a:lnTo>
                  <a:lnTo>
                    <a:pt x="143975" y="114144"/>
                  </a:lnTo>
                  <a:lnTo>
                    <a:pt x="147400" y="163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34569" y="2492933"/>
              <a:ext cx="177701" cy="181306"/>
            </a:xfrm>
            <a:custGeom>
              <a:avLst/>
              <a:gdLst/>
              <a:ahLst/>
              <a:cxnLst/>
              <a:rect l="0" t="0" r="0" b="0"/>
              <a:pathLst>
                <a:path w="177701" h="181306">
                  <a:moveTo>
                    <a:pt x="114529" y="107605"/>
                  </a:moveTo>
                  <a:lnTo>
                    <a:pt x="122862" y="70127"/>
                  </a:lnTo>
                  <a:lnTo>
                    <a:pt x="121742" y="46495"/>
                  </a:lnTo>
                  <a:lnTo>
                    <a:pt x="113445" y="24293"/>
                  </a:lnTo>
                  <a:lnTo>
                    <a:pt x="95720" y="8967"/>
                  </a:lnTo>
                  <a:lnTo>
                    <a:pt x="84442" y="3242"/>
                  </a:lnTo>
                  <a:lnTo>
                    <a:pt x="62553" y="0"/>
                  </a:lnTo>
                  <a:lnTo>
                    <a:pt x="42296" y="3629"/>
                  </a:lnTo>
                  <a:lnTo>
                    <a:pt x="25494" y="13041"/>
                  </a:lnTo>
                  <a:lnTo>
                    <a:pt x="13346" y="31262"/>
                  </a:lnTo>
                  <a:lnTo>
                    <a:pt x="5218" y="54957"/>
                  </a:lnTo>
                  <a:lnTo>
                    <a:pt x="0" y="108298"/>
                  </a:lnTo>
                  <a:lnTo>
                    <a:pt x="1626" y="133649"/>
                  </a:lnTo>
                  <a:lnTo>
                    <a:pt x="10148" y="152716"/>
                  </a:lnTo>
                  <a:lnTo>
                    <a:pt x="18036" y="157566"/>
                  </a:lnTo>
                  <a:lnTo>
                    <a:pt x="39277" y="159836"/>
                  </a:lnTo>
                  <a:lnTo>
                    <a:pt x="47984" y="156464"/>
                  </a:lnTo>
                  <a:lnTo>
                    <a:pt x="60777" y="143358"/>
                  </a:lnTo>
                  <a:lnTo>
                    <a:pt x="74556" y="116249"/>
                  </a:lnTo>
                  <a:lnTo>
                    <a:pt x="81287" y="76601"/>
                  </a:lnTo>
                  <a:lnTo>
                    <a:pt x="94300" y="132946"/>
                  </a:lnTo>
                  <a:lnTo>
                    <a:pt x="102029" y="156302"/>
                  </a:lnTo>
                  <a:lnTo>
                    <a:pt x="113263" y="174482"/>
                  </a:lnTo>
                  <a:lnTo>
                    <a:pt x="121874" y="179096"/>
                  </a:lnTo>
                  <a:lnTo>
                    <a:pt x="177700" y="18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43912" y="2242570"/>
              <a:ext cx="10472" cy="421140"/>
            </a:xfrm>
            <a:custGeom>
              <a:avLst/>
              <a:gdLst/>
              <a:ahLst/>
              <a:cxnLst/>
              <a:rect l="0" t="0" r="0" b="0"/>
              <a:pathLst>
                <a:path w="10472" h="421140">
                  <a:moveTo>
                    <a:pt x="10471" y="0"/>
                  </a:moveTo>
                  <a:lnTo>
                    <a:pt x="2138" y="60383"/>
                  </a:lnTo>
                  <a:lnTo>
                    <a:pt x="593" y="118107"/>
                  </a:lnTo>
                  <a:lnTo>
                    <a:pt x="136" y="179664"/>
                  </a:lnTo>
                  <a:lnTo>
                    <a:pt x="0" y="239237"/>
                  </a:lnTo>
                  <a:lnTo>
                    <a:pt x="5543" y="300590"/>
                  </a:lnTo>
                  <a:lnTo>
                    <a:pt x="9498" y="354910"/>
                  </a:lnTo>
                  <a:lnTo>
                    <a:pt x="10279" y="401341"/>
                  </a:lnTo>
                  <a:lnTo>
                    <a:pt x="10471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317513" y="2442611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25127" y="3293"/>
                  </a:lnTo>
                  <a:lnTo>
                    <a:pt x="168905" y="651"/>
                  </a:lnTo>
                  <a:lnTo>
                    <a:pt x="112393" y="129"/>
                  </a:lnTo>
                  <a:lnTo>
                    <a:pt x="56169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53258" y="2500193"/>
              <a:ext cx="149442" cy="148988"/>
            </a:xfrm>
            <a:custGeom>
              <a:avLst/>
              <a:gdLst/>
              <a:ahLst/>
              <a:cxnLst/>
              <a:rect l="0" t="0" r="0" b="0"/>
              <a:pathLst>
                <a:path w="149442" h="148988">
                  <a:moveTo>
                    <a:pt x="111696" y="5589"/>
                  </a:moveTo>
                  <a:lnTo>
                    <a:pt x="94928" y="0"/>
                  </a:lnTo>
                  <a:lnTo>
                    <a:pt x="62143" y="2113"/>
                  </a:lnTo>
                  <a:lnTo>
                    <a:pt x="42488" y="10283"/>
                  </a:lnTo>
                  <a:lnTo>
                    <a:pt x="10807" y="34592"/>
                  </a:lnTo>
                  <a:lnTo>
                    <a:pt x="2515" y="54354"/>
                  </a:lnTo>
                  <a:lnTo>
                    <a:pt x="0" y="79905"/>
                  </a:lnTo>
                  <a:lnTo>
                    <a:pt x="2781" y="110758"/>
                  </a:lnTo>
                  <a:lnTo>
                    <a:pt x="7500" y="122495"/>
                  </a:lnTo>
                  <a:lnTo>
                    <a:pt x="22103" y="138656"/>
                  </a:lnTo>
                  <a:lnTo>
                    <a:pt x="43411" y="146618"/>
                  </a:lnTo>
                  <a:lnTo>
                    <a:pt x="67308" y="148987"/>
                  </a:lnTo>
                  <a:lnTo>
                    <a:pt x="89629" y="146141"/>
                  </a:lnTo>
                  <a:lnTo>
                    <a:pt x="108127" y="137856"/>
                  </a:lnTo>
                  <a:lnTo>
                    <a:pt x="139066" y="113474"/>
                  </a:lnTo>
                  <a:lnTo>
                    <a:pt x="147256" y="93702"/>
                  </a:lnTo>
                  <a:lnTo>
                    <a:pt x="149441" y="81879"/>
                  </a:lnTo>
                  <a:lnTo>
                    <a:pt x="145628" y="59383"/>
                  </a:lnTo>
                  <a:lnTo>
                    <a:pt x="134965" y="38856"/>
                  </a:lnTo>
                  <a:lnTo>
                    <a:pt x="10116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38653" y="2474197"/>
              <a:ext cx="126343" cy="184920"/>
            </a:xfrm>
            <a:custGeom>
              <a:avLst/>
              <a:gdLst/>
              <a:ahLst/>
              <a:cxnLst/>
              <a:rect l="0" t="0" r="0" b="0"/>
              <a:pathLst>
                <a:path w="126343" h="184920">
                  <a:moveTo>
                    <a:pt x="0" y="73699"/>
                  </a:moveTo>
                  <a:lnTo>
                    <a:pt x="24023" y="128744"/>
                  </a:lnTo>
                  <a:lnTo>
                    <a:pt x="31684" y="164358"/>
                  </a:lnTo>
                  <a:lnTo>
                    <a:pt x="41768" y="182622"/>
                  </a:lnTo>
                  <a:lnTo>
                    <a:pt x="44223" y="184919"/>
                  </a:lnTo>
                  <a:lnTo>
                    <a:pt x="44689" y="182941"/>
                  </a:lnTo>
                  <a:lnTo>
                    <a:pt x="27610" y="125341"/>
                  </a:lnTo>
                  <a:lnTo>
                    <a:pt x="5254" y="70448"/>
                  </a:lnTo>
                  <a:lnTo>
                    <a:pt x="3503" y="57493"/>
                  </a:lnTo>
                  <a:lnTo>
                    <a:pt x="7796" y="36861"/>
                  </a:lnTo>
                  <a:lnTo>
                    <a:pt x="12216" y="28083"/>
                  </a:lnTo>
                  <a:lnTo>
                    <a:pt x="19842" y="22232"/>
                  </a:lnTo>
                  <a:lnTo>
                    <a:pt x="40794" y="15730"/>
                  </a:lnTo>
                  <a:lnTo>
                    <a:pt x="99796" y="809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022922" y="2411026"/>
            <a:ext cx="42115" cy="189513"/>
            <a:chOff x="9022922" y="2411026"/>
            <a:chExt cx="42115" cy="189513"/>
          </a:xfrm>
        </p:grpSpPr>
        <p:sp>
          <p:nvSpPr>
            <p:cNvPr id="90" name="Freeform 89"/>
            <p:cNvSpPr/>
            <p:nvPr/>
          </p:nvSpPr>
          <p:spPr>
            <a:xfrm>
              <a:off x="9022922" y="2411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054507" y="2590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9444062" y="2316269"/>
            <a:ext cx="417953" cy="439778"/>
            <a:chOff x="9444062" y="2316269"/>
            <a:chExt cx="417953" cy="439778"/>
          </a:xfrm>
        </p:grpSpPr>
        <p:sp>
          <p:nvSpPr>
            <p:cNvPr id="93" name="Freeform 92"/>
            <p:cNvSpPr/>
            <p:nvPr/>
          </p:nvSpPr>
          <p:spPr>
            <a:xfrm>
              <a:off x="9444062" y="2316269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1" y="166667"/>
                  </a:lnTo>
                  <a:lnTo>
                    <a:pt x="23333" y="223688"/>
                  </a:lnTo>
                  <a:lnTo>
                    <a:pt x="29141" y="278798"/>
                  </a:lnTo>
                  <a:lnTo>
                    <a:pt x="36692" y="333751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552225" y="2332719"/>
              <a:ext cx="309790" cy="423328"/>
            </a:xfrm>
            <a:custGeom>
              <a:avLst/>
              <a:gdLst/>
              <a:ahLst/>
              <a:cxnLst/>
              <a:rect l="0" t="0" r="0" b="0"/>
              <a:pathLst>
                <a:path w="309790" h="423328">
                  <a:moveTo>
                    <a:pt x="239278" y="15135"/>
                  </a:moveTo>
                  <a:lnTo>
                    <a:pt x="180660" y="15135"/>
                  </a:lnTo>
                  <a:lnTo>
                    <a:pt x="127657" y="13966"/>
                  </a:lnTo>
                  <a:lnTo>
                    <a:pt x="65785" y="6070"/>
                  </a:lnTo>
                  <a:lnTo>
                    <a:pt x="20434" y="0"/>
                  </a:lnTo>
                  <a:lnTo>
                    <a:pt x="3194" y="6849"/>
                  </a:lnTo>
                  <a:lnTo>
                    <a:pt x="0" y="11951"/>
                  </a:lnTo>
                  <a:lnTo>
                    <a:pt x="211" y="17692"/>
                  </a:lnTo>
                  <a:lnTo>
                    <a:pt x="18450" y="77260"/>
                  </a:lnTo>
                  <a:lnTo>
                    <a:pt x="36933" y="131981"/>
                  </a:lnTo>
                  <a:lnTo>
                    <a:pt x="51162" y="169729"/>
                  </a:lnTo>
                  <a:lnTo>
                    <a:pt x="51165" y="192638"/>
                  </a:lnTo>
                  <a:lnTo>
                    <a:pt x="54208" y="197812"/>
                  </a:lnTo>
                  <a:lnTo>
                    <a:pt x="59746" y="198921"/>
                  </a:lnTo>
                  <a:lnTo>
                    <a:pt x="66947" y="197321"/>
                  </a:lnTo>
                  <a:lnTo>
                    <a:pt x="97655" y="180281"/>
                  </a:lnTo>
                  <a:lnTo>
                    <a:pt x="120572" y="176271"/>
                  </a:lnTo>
                  <a:lnTo>
                    <a:pt x="159782" y="179603"/>
                  </a:lnTo>
                  <a:lnTo>
                    <a:pt x="206548" y="199614"/>
                  </a:lnTo>
                  <a:lnTo>
                    <a:pt x="263527" y="239918"/>
                  </a:lnTo>
                  <a:lnTo>
                    <a:pt x="282810" y="253859"/>
                  </a:lnTo>
                  <a:lnTo>
                    <a:pt x="296839" y="274093"/>
                  </a:lnTo>
                  <a:lnTo>
                    <a:pt x="305805" y="298684"/>
                  </a:lnTo>
                  <a:lnTo>
                    <a:pt x="309789" y="325211"/>
                  </a:lnTo>
                  <a:lnTo>
                    <a:pt x="305322" y="346359"/>
                  </a:lnTo>
                  <a:lnTo>
                    <a:pt x="283389" y="384589"/>
                  </a:lnTo>
                  <a:lnTo>
                    <a:pt x="267072" y="398876"/>
                  </a:lnTo>
                  <a:lnTo>
                    <a:pt x="222410" y="417579"/>
                  </a:lnTo>
                  <a:lnTo>
                    <a:pt x="182287" y="423327"/>
                  </a:lnTo>
                  <a:lnTo>
                    <a:pt x="140763" y="413852"/>
                  </a:lnTo>
                  <a:lnTo>
                    <a:pt x="94386" y="389689"/>
                  </a:lnTo>
                  <a:lnTo>
                    <a:pt x="60293" y="362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810901" y="3880980"/>
            <a:ext cx="287292" cy="340948"/>
            <a:chOff x="1810901" y="3880980"/>
            <a:chExt cx="287292" cy="340948"/>
          </a:xfrm>
        </p:grpSpPr>
        <p:sp>
          <p:nvSpPr>
            <p:cNvPr id="96" name="Freeform 95"/>
            <p:cNvSpPr/>
            <p:nvPr/>
          </p:nvSpPr>
          <p:spPr>
            <a:xfrm>
              <a:off x="1810901" y="3906072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1170" y="217257"/>
                  </a:lnTo>
                  <a:lnTo>
                    <a:pt x="8333" y="273675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65311" y="3880980"/>
              <a:ext cx="232882" cy="267249"/>
            </a:xfrm>
            <a:custGeom>
              <a:avLst/>
              <a:gdLst/>
              <a:ahLst/>
              <a:cxnLst/>
              <a:rect l="0" t="0" r="0" b="0"/>
              <a:pathLst>
                <a:path w="232882" h="267249">
                  <a:moveTo>
                    <a:pt x="198274" y="14564"/>
                  </a:moveTo>
                  <a:lnTo>
                    <a:pt x="181506" y="20153"/>
                  </a:lnTo>
                  <a:lnTo>
                    <a:pt x="163916" y="19778"/>
                  </a:lnTo>
                  <a:lnTo>
                    <a:pt x="106445" y="14080"/>
                  </a:lnTo>
                  <a:lnTo>
                    <a:pt x="45671" y="0"/>
                  </a:lnTo>
                  <a:lnTo>
                    <a:pt x="10339" y="1020"/>
                  </a:lnTo>
                  <a:lnTo>
                    <a:pt x="3964" y="5534"/>
                  </a:lnTo>
                  <a:lnTo>
                    <a:pt x="884" y="12054"/>
                  </a:lnTo>
                  <a:lnTo>
                    <a:pt x="0" y="19909"/>
                  </a:lnTo>
                  <a:lnTo>
                    <a:pt x="5257" y="37997"/>
                  </a:lnTo>
                  <a:lnTo>
                    <a:pt x="29510" y="99001"/>
                  </a:lnTo>
                  <a:lnTo>
                    <a:pt x="43795" y="140947"/>
                  </a:lnTo>
                  <a:lnTo>
                    <a:pt x="47325" y="144443"/>
                  </a:lnTo>
                  <a:lnTo>
                    <a:pt x="50848" y="143264"/>
                  </a:lnTo>
                  <a:lnTo>
                    <a:pt x="54366" y="138968"/>
                  </a:lnTo>
                  <a:lnTo>
                    <a:pt x="76086" y="127333"/>
                  </a:lnTo>
                  <a:lnTo>
                    <a:pt x="136574" y="120834"/>
                  </a:lnTo>
                  <a:lnTo>
                    <a:pt x="162663" y="122626"/>
                  </a:lnTo>
                  <a:lnTo>
                    <a:pt x="195912" y="136789"/>
                  </a:lnTo>
                  <a:lnTo>
                    <a:pt x="213212" y="149215"/>
                  </a:lnTo>
                  <a:lnTo>
                    <a:pt x="225580" y="165656"/>
                  </a:lnTo>
                  <a:lnTo>
                    <a:pt x="230516" y="174953"/>
                  </a:lnTo>
                  <a:lnTo>
                    <a:pt x="232881" y="194642"/>
                  </a:lnTo>
                  <a:lnTo>
                    <a:pt x="228863" y="213922"/>
                  </a:lnTo>
                  <a:lnTo>
                    <a:pt x="219278" y="230289"/>
                  </a:lnTo>
                  <a:lnTo>
                    <a:pt x="195139" y="252657"/>
                  </a:lnTo>
                  <a:lnTo>
                    <a:pt x="169584" y="260763"/>
                  </a:lnTo>
                  <a:lnTo>
                    <a:pt x="111109" y="265967"/>
                  </a:lnTo>
                  <a:lnTo>
                    <a:pt x="82461" y="267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926922" y="3821844"/>
            <a:ext cx="342655" cy="263214"/>
            <a:chOff x="2926922" y="3821844"/>
            <a:chExt cx="342655" cy="263214"/>
          </a:xfrm>
        </p:grpSpPr>
        <p:sp>
          <p:nvSpPr>
            <p:cNvPr id="99" name="Freeform 98"/>
            <p:cNvSpPr/>
            <p:nvPr/>
          </p:nvSpPr>
          <p:spPr>
            <a:xfrm>
              <a:off x="2926922" y="382184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4654" y="166681"/>
                  </a:lnTo>
                  <a:lnTo>
                    <a:pt x="19792" y="224734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34405" y="3826783"/>
              <a:ext cx="235172" cy="256827"/>
            </a:xfrm>
            <a:custGeom>
              <a:avLst/>
              <a:gdLst/>
              <a:ahLst/>
              <a:cxnLst/>
              <a:rect l="0" t="0" r="0" b="0"/>
              <a:pathLst>
                <a:path w="235172" h="256827">
                  <a:moveTo>
                    <a:pt x="166258" y="5590"/>
                  </a:moveTo>
                  <a:lnTo>
                    <a:pt x="149490" y="0"/>
                  </a:lnTo>
                  <a:lnTo>
                    <a:pt x="131899" y="376"/>
                  </a:lnTo>
                  <a:lnTo>
                    <a:pt x="80832" y="4560"/>
                  </a:lnTo>
                  <a:lnTo>
                    <a:pt x="20088" y="240"/>
                  </a:lnTo>
                  <a:lnTo>
                    <a:pt x="9150" y="2023"/>
                  </a:lnTo>
                  <a:lnTo>
                    <a:pt x="3027" y="6722"/>
                  </a:lnTo>
                  <a:lnTo>
                    <a:pt x="115" y="13363"/>
                  </a:lnTo>
                  <a:lnTo>
                    <a:pt x="0" y="30102"/>
                  </a:lnTo>
                  <a:lnTo>
                    <a:pt x="12592" y="79744"/>
                  </a:lnTo>
                  <a:lnTo>
                    <a:pt x="18190" y="85442"/>
                  </a:lnTo>
                  <a:lnTo>
                    <a:pt x="25432" y="88071"/>
                  </a:lnTo>
                  <a:lnTo>
                    <a:pt x="42837" y="87871"/>
                  </a:lnTo>
                  <a:lnTo>
                    <a:pt x="98532" y="80650"/>
                  </a:lnTo>
                  <a:lnTo>
                    <a:pt x="133323" y="85282"/>
                  </a:lnTo>
                  <a:lnTo>
                    <a:pt x="187137" y="112126"/>
                  </a:lnTo>
                  <a:lnTo>
                    <a:pt x="207123" y="126639"/>
                  </a:lnTo>
                  <a:lnTo>
                    <a:pt x="223805" y="144787"/>
                  </a:lnTo>
                  <a:lnTo>
                    <a:pt x="232778" y="167671"/>
                  </a:lnTo>
                  <a:lnTo>
                    <a:pt x="235171" y="180324"/>
                  </a:lnTo>
                  <a:lnTo>
                    <a:pt x="231591" y="203742"/>
                  </a:lnTo>
                  <a:lnTo>
                    <a:pt x="221031" y="224679"/>
                  </a:lnTo>
                  <a:lnTo>
                    <a:pt x="204639" y="241783"/>
                  </a:lnTo>
                  <a:lnTo>
                    <a:pt x="182537" y="250944"/>
                  </a:lnTo>
                  <a:lnTo>
                    <a:pt x="130219" y="256826"/>
                  </a:lnTo>
                  <a:lnTo>
                    <a:pt x="75994" y="249582"/>
                  </a:lnTo>
                  <a:lnTo>
                    <a:pt x="29387" y="237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158160" y="3263834"/>
            <a:ext cx="2147788" cy="925420"/>
            <a:chOff x="1158160" y="3263834"/>
            <a:chExt cx="2147788" cy="925420"/>
          </a:xfrm>
        </p:grpSpPr>
        <p:sp>
          <p:nvSpPr>
            <p:cNvPr id="102" name="Freeform 101"/>
            <p:cNvSpPr/>
            <p:nvPr/>
          </p:nvSpPr>
          <p:spPr>
            <a:xfrm>
              <a:off x="1747730" y="3707515"/>
              <a:ext cx="368498" cy="19574"/>
            </a:xfrm>
            <a:custGeom>
              <a:avLst/>
              <a:gdLst/>
              <a:ahLst/>
              <a:cxnLst/>
              <a:rect l="0" t="0" r="0" b="0"/>
              <a:pathLst>
                <a:path w="368498" h="19574">
                  <a:moveTo>
                    <a:pt x="368497" y="19573"/>
                  </a:moveTo>
                  <a:lnTo>
                    <a:pt x="340941" y="12337"/>
                  </a:lnTo>
                  <a:lnTo>
                    <a:pt x="287838" y="6575"/>
                  </a:lnTo>
                  <a:lnTo>
                    <a:pt x="237271" y="108"/>
                  </a:lnTo>
                  <a:lnTo>
                    <a:pt x="182223" y="0"/>
                  </a:lnTo>
                  <a:lnTo>
                    <a:pt x="123169" y="10030"/>
                  </a:lnTo>
                  <a:lnTo>
                    <a:pt x="72759" y="16746"/>
                  </a:lnTo>
                  <a:lnTo>
                    <a:pt x="30137" y="18735"/>
                  </a:lnTo>
                  <a:lnTo>
                    <a:pt x="0" y="19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11026" y="375867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206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00580" y="3653388"/>
              <a:ext cx="505368" cy="21058"/>
            </a:xfrm>
            <a:custGeom>
              <a:avLst/>
              <a:gdLst/>
              <a:ahLst/>
              <a:cxnLst/>
              <a:rect l="0" t="0" r="0" b="0"/>
              <a:pathLst>
                <a:path w="505368" h="21058">
                  <a:moveTo>
                    <a:pt x="505367" y="0"/>
                  </a:moveTo>
                  <a:lnTo>
                    <a:pt x="446751" y="0"/>
                  </a:lnTo>
                  <a:lnTo>
                    <a:pt x="392577" y="7236"/>
                  </a:lnTo>
                  <a:lnTo>
                    <a:pt x="336816" y="9878"/>
                  </a:lnTo>
                  <a:lnTo>
                    <a:pt x="275152" y="10400"/>
                  </a:lnTo>
                  <a:lnTo>
                    <a:pt x="223986" y="16080"/>
                  </a:lnTo>
                  <a:lnTo>
                    <a:pt x="171781" y="19583"/>
                  </a:lnTo>
                  <a:lnTo>
                    <a:pt x="110144" y="20766"/>
                  </a:lnTo>
                  <a:lnTo>
                    <a:pt x="49789" y="210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158160" y="3713684"/>
              <a:ext cx="165521" cy="475570"/>
            </a:xfrm>
            <a:custGeom>
              <a:avLst/>
              <a:gdLst/>
              <a:ahLst/>
              <a:cxnLst/>
              <a:rect l="0" t="0" r="0" b="0"/>
              <a:pathLst>
                <a:path w="165521" h="475570">
                  <a:moveTo>
                    <a:pt x="10503" y="171331"/>
                  </a:moveTo>
                  <a:lnTo>
                    <a:pt x="3267" y="198887"/>
                  </a:lnTo>
                  <a:lnTo>
                    <a:pt x="625" y="255110"/>
                  </a:lnTo>
                  <a:lnTo>
                    <a:pt x="3287" y="303780"/>
                  </a:lnTo>
                  <a:lnTo>
                    <a:pt x="8365" y="359534"/>
                  </a:lnTo>
                  <a:lnTo>
                    <a:pt x="12989" y="409979"/>
                  </a:lnTo>
                  <a:lnTo>
                    <a:pt x="19443" y="468945"/>
                  </a:lnTo>
                  <a:lnTo>
                    <a:pt x="18802" y="475026"/>
                  </a:lnTo>
                  <a:lnTo>
                    <a:pt x="17206" y="475569"/>
                  </a:lnTo>
                  <a:lnTo>
                    <a:pt x="14971" y="472423"/>
                  </a:lnTo>
                  <a:lnTo>
                    <a:pt x="11091" y="421147"/>
                  </a:lnTo>
                  <a:lnTo>
                    <a:pt x="3345" y="360683"/>
                  </a:lnTo>
                  <a:lnTo>
                    <a:pt x="640" y="307477"/>
                  </a:lnTo>
                  <a:lnTo>
                    <a:pt x="106" y="251906"/>
                  </a:lnTo>
                  <a:lnTo>
                    <a:pt x="0" y="195869"/>
                  </a:lnTo>
                  <a:lnTo>
                    <a:pt x="3099" y="139740"/>
                  </a:lnTo>
                  <a:lnTo>
                    <a:pt x="6042" y="112837"/>
                  </a:lnTo>
                  <a:lnTo>
                    <a:pt x="6594" y="50544"/>
                  </a:lnTo>
                  <a:lnTo>
                    <a:pt x="15005" y="29521"/>
                  </a:lnTo>
                  <a:lnTo>
                    <a:pt x="20523" y="20639"/>
                  </a:lnTo>
                  <a:lnTo>
                    <a:pt x="36013" y="7650"/>
                  </a:lnTo>
                  <a:lnTo>
                    <a:pt x="45057" y="2549"/>
                  </a:lnTo>
                  <a:lnTo>
                    <a:pt x="67584" y="0"/>
                  </a:lnTo>
                  <a:lnTo>
                    <a:pt x="92024" y="3937"/>
                  </a:lnTo>
                  <a:lnTo>
                    <a:pt x="114585" y="13486"/>
                  </a:lnTo>
                  <a:lnTo>
                    <a:pt x="141428" y="37604"/>
                  </a:lnTo>
                  <a:lnTo>
                    <a:pt x="158610" y="66978"/>
                  </a:lnTo>
                  <a:lnTo>
                    <a:pt x="165520" y="103497"/>
                  </a:lnTo>
                  <a:lnTo>
                    <a:pt x="161979" y="138364"/>
                  </a:lnTo>
                  <a:lnTo>
                    <a:pt x="153475" y="157069"/>
                  </a:lnTo>
                  <a:lnTo>
                    <a:pt x="140726" y="173181"/>
                  </a:lnTo>
                  <a:lnTo>
                    <a:pt x="113818" y="194236"/>
                  </a:lnTo>
                  <a:lnTo>
                    <a:pt x="84789" y="207234"/>
                  </a:lnTo>
                  <a:lnTo>
                    <a:pt x="52617" y="213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484518" y="3642860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95046" y="374814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94307" y="3284891"/>
              <a:ext cx="27124" cy="305327"/>
            </a:xfrm>
            <a:custGeom>
              <a:avLst/>
              <a:gdLst/>
              <a:ahLst/>
              <a:cxnLst/>
              <a:rect l="0" t="0" r="0" b="0"/>
              <a:pathLst>
                <a:path w="27124" h="305327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4268" y="151558"/>
                  </a:lnTo>
                  <a:lnTo>
                    <a:pt x="24237" y="210005"/>
                  </a:lnTo>
                  <a:lnTo>
                    <a:pt x="26552" y="266610"/>
                  </a:lnTo>
                  <a:lnTo>
                    <a:pt x="27123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906862" y="3263834"/>
              <a:ext cx="233765" cy="319726"/>
            </a:xfrm>
            <a:custGeom>
              <a:avLst/>
              <a:gdLst/>
              <a:ahLst/>
              <a:cxnLst/>
              <a:rect l="0" t="0" r="0" b="0"/>
              <a:pathLst>
                <a:path w="233765" h="319726">
                  <a:moveTo>
                    <a:pt x="114609" y="10528"/>
                  </a:moveTo>
                  <a:lnTo>
                    <a:pt x="92252" y="10528"/>
                  </a:lnTo>
                  <a:lnTo>
                    <a:pt x="75037" y="16767"/>
                  </a:lnTo>
                  <a:lnTo>
                    <a:pt x="44921" y="39837"/>
                  </a:lnTo>
                  <a:lnTo>
                    <a:pt x="17612" y="82565"/>
                  </a:lnTo>
                  <a:lnTo>
                    <a:pt x="4891" y="116491"/>
                  </a:lnTo>
                  <a:lnTo>
                    <a:pt x="0" y="169283"/>
                  </a:lnTo>
                  <a:lnTo>
                    <a:pt x="2272" y="207695"/>
                  </a:lnTo>
                  <a:lnTo>
                    <a:pt x="17971" y="268899"/>
                  </a:lnTo>
                  <a:lnTo>
                    <a:pt x="29155" y="287577"/>
                  </a:lnTo>
                  <a:lnTo>
                    <a:pt x="45044" y="300557"/>
                  </a:lnTo>
                  <a:lnTo>
                    <a:pt x="83840" y="318422"/>
                  </a:lnTo>
                  <a:lnTo>
                    <a:pt x="104444" y="319725"/>
                  </a:lnTo>
                  <a:lnTo>
                    <a:pt x="125299" y="315235"/>
                  </a:lnTo>
                  <a:lnTo>
                    <a:pt x="155601" y="299553"/>
                  </a:lnTo>
                  <a:lnTo>
                    <a:pt x="179917" y="278919"/>
                  </a:lnTo>
                  <a:lnTo>
                    <a:pt x="222113" y="226694"/>
                  </a:lnTo>
                  <a:lnTo>
                    <a:pt x="231799" y="203309"/>
                  </a:lnTo>
                  <a:lnTo>
                    <a:pt x="233764" y="180437"/>
                  </a:lnTo>
                  <a:lnTo>
                    <a:pt x="229693" y="119297"/>
                  </a:lnTo>
                  <a:lnTo>
                    <a:pt x="220978" y="85260"/>
                  </a:lnTo>
                  <a:lnTo>
                    <a:pt x="197664" y="45437"/>
                  </a:lnTo>
                  <a:lnTo>
                    <a:pt x="170529" y="14694"/>
                  </a:lnTo>
                  <a:lnTo>
                    <a:pt x="156620" y="6531"/>
                  </a:lnTo>
                  <a:lnTo>
                    <a:pt x="1356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906487" y="2835010"/>
            <a:ext cx="326384" cy="687612"/>
            <a:chOff x="5906487" y="2835010"/>
            <a:chExt cx="326384" cy="687612"/>
          </a:xfrm>
        </p:grpSpPr>
        <p:sp>
          <p:nvSpPr>
            <p:cNvPr id="111" name="Freeform 110"/>
            <p:cNvSpPr/>
            <p:nvPr/>
          </p:nvSpPr>
          <p:spPr>
            <a:xfrm>
              <a:off x="6010310" y="2835010"/>
              <a:ext cx="222561" cy="303547"/>
            </a:xfrm>
            <a:custGeom>
              <a:avLst/>
              <a:gdLst/>
              <a:ahLst/>
              <a:cxnLst/>
              <a:rect l="0" t="0" r="0" b="0"/>
              <a:pathLst>
                <a:path w="222561" h="303547">
                  <a:moveTo>
                    <a:pt x="43576" y="70855"/>
                  </a:moveTo>
                  <a:lnTo>
                    <a:pt x="43576" y="48498"/>
                  </a:lnTo>
                  <a:lnTo>
                    <a:pt x="49815" y="31283"/>
                  </a:lnTo>
                  <a:lnTo>
                    <a:pt x="54754" y="23417"/>
                  </a:lnTo>
                  <a:lnTo>
                    <a:pt x="69601" y="11557"/>
                  </a:lnTo>
                  <a:lnTo>
                    <a:pt x="89068" y="3556"/>
                  </a:lnTo>
                  <a:lnTo>
                    <a:pt x="113318" y="0"/>
                  </a:lnTo>
                  <a:lnTo>
                    <a:pt x="133454" y="4659"/>
                  </a:lnTo>
                  <a:lnTo>
                    <a:pt x="165444" y="26714"/>
                  </a:lnTo>
                  <a:lnTo>
                    <a:pt x="173779" y="46167"/>
                  </a:lnTo>
                  <a:lnTo>
                    <a:pt x="179129" y="102373"/>
                  </a:lnTo>
                  <a:lnTo>
                    <a:pt x="170611" y="161395"/>
                  </a:lnTo>
                  <a:lnTo>
                    <a:pt x="150731" y="214995"/>
                  </a:lnTo>
                  <a:lnTo>
                    <a:pt x="135767" y="245754"/>
                  </a:lnTo>
                  <a:lnTo>
                    <a:pt x="101730" y="284396"/>
                  </a:lnTo>
                  <a:lnTo>
                    <a:pt x="83460" y="298733"/>
                  </a:lnTo>
                  <a:lnTo>
                    <a:pt x="60522" y="303546"/>
                  </a:lnTo>
                  <a:lnTo>
                    <a:pt x="37069" y="300615"/>
                  </a:lnTo>
                  <a:lnTo>
                    <a:pt x="18847" y="291514"/>
                  </a:lnTo>
                  <a:lnTo>
                    <a:pt x="6069" y="276550"/>
                  </a:lnTo>
                  <a:lnTo>
                    <a:pt x="1024" y="267646"/>
                  </a:lnTo>
                  <a:lnTo>
                    <a:pt x="0" y="259371"/>
                  </a:lnTo>
                  <a:lnTo>
                    <a:pt x="5102" y="243937"/>
                  </a:lnTo>
                  <a:lnTo>
                    <a:pt x="26717" y="222094"/>
                  </a:lnTo>
                  <a:lnTo>
                    <a:pt x="51681" y="217231"/>
                  </a:lnTo>
                  <a:lnTo>
                    <a:pt x="109778" y="218052"/>
                  </a:lnTo>
                  <a:lnTo>
                    <a:pt x="172051" y="206775"/>
                  </a:lnTo>
                  <a:lnTo>
                    <a:pt x="222560" y="197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06487" y="3158549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10528"/>
                  </a:moveTo>
                  <a:lnTo>
                    <a:pt x="257238" y="4939"/>
                  </a:lnTo>
                  <a:lnTo>
                    <a:pt x="203064" y="975"/>
                  </a:lnTo>
                  <a:lnTo>
                    <a:pt x="147303" y="192"/>
                  </a:lnTo>
                  <a:lnTo>
                    <a:pt x="85639" y="38"/>
                  </a:lnTo>
                  <a:lnTo>
                    <a:pt x="29048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69658" y="3259656"/>
              <a:ext cx="217776" cy="262966"/>
            </a:xfrm>
            <a:custGeom>
              <a:avLst/>
              <a:gdLst/>
              <a:ahLst/>
              <a:cxnLst/>
              <a:rect l="0" t="0" r="0" b="0"/>
              <a:pathLst>
                <a:path w="217776" h="262966">
                  <a:moveTo>
                    <a:pt x="0" y="35763"/>
                  </a:moveTo>
                  <a:lnTo>
                    <a:pt x="17980" y="20122"/>
                  </a:lnTo>
                  <a:lnTo>
                    <a:pt x="64152" y="919"/>
                  </a:lnTo>
                  <a:lnTo>
                    <a:pt x="84664" y="0"/>
                  </a:lnTo>
                  <a:lnTo>
                    <a:pt x="104309" y="4661"/>
                  </a:lnTo>
                  <a:lnTo>
                    <a:pt x="120839" y="14531"/>
                  </a:lnTo>
                  <a:lnTo>
                    <a:pt x="132864" y="29836"/>
                  </a:lnTo>
                  <a:lnTo>
                    <a:pt x="137709" y="38831"/>
                  </a:lnTo>
                  <a:lnTo>
                    <a:pt x="138599" y="47167"/>
                  </a:lnTo>
                  <a:lnTo>
                    <a:pt x="133350" y="62669"/>
                  </a:lnTo>
                  <a:lnTo>
                    <a:pt x="117240" y="84549"/>
                  </a:lnTo>
                  <a:lnTo>
                    <a:pt x="89448" y="108225"/>
                  </a:lnTo>
                  <a:lnTo>
                    <a:pt x="95907" y="104623"/>
                  </a:lnTo>
                  <a:lnTo>
                    <a:pt x="113595" y="104582"/>
                  </a:lnTo>
                  <a:lnTo>
                    <a:pt x="157489" y="114088"/>
                  </a:lnTo>
                  <a:lnTo>
                    <a:pt x="189383" y="129421"/>
                  </a:lnTo>
                  <a:lnTo>
                    <a:pt x="204273" y="145239"/>
                  </a:lnTo>
                  <a:lnTo>
                    <a:pt x="213620" y="165138"/>
                  </a:lnTo>
                  <a:lnTo>
                    <a:pt x="217775" y="189579"/>
                  </a:lnTo>
                  <a:lnTo>
                    <a:pt x="213382" y="212921"/>
                  </a:lnTo>
                  <a:lnTo>
                    <a:pt x="197755" y="242672"/>
                  </a:lnTo>
                  <a:lnTo>
                    <a:pt x="191498" y="250912"/>
                  </a:lnTo>
                  <a:lnTo>
                    <a:pt x="172067" y="260066"/>
                  </a:lnTo>
                  <a:lnTo>
                    <a:pt x="147834" y="262965"/>
                  </a:lnTo>
                  <a:lnTo>
                    <a:pt x="85902" y="252307"/>
                  </a:lnTo>
                  <a:lnTo>
                    <a:pt x="52642" y="2358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7148849" y="3169077"/>
            <a:ext cx="915981" cy="387443"/>
            <a:chOff x="7148849" y="3169077"/>
            <a:chExt cx="915981" cy="387443"/>
          </a:xfrm>
        </p:grpSpPr>
        <p:sp>
          <p:nvSpPr>
            <p:cNvPr id="115" name="Freeform 114"/>
            <p:cNvSpPr/>
            <p:nvPr/>
          </p:nvSpPr>
          <p:spPr>
            <a:xfrm>
              <a:off x="7148849" y="3179606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67726" y="9065"/>
                  </a:lnTo>
                  <a:lnTo>
                    <a:pt x="1215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90964" y="3253305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0"/>
                  </a:moveTo>
                  <a:lnTo>
                    <a:pt x="86287" y="17958"/>
                  </a:lnTo>
                  <a:lnTo>
                    <a:pt x="26267" y="295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75233" y="3169077"/>
              <a:ext cx="589597" cy="40652"/>
            </a:xfrm>
            <a:custGeom>
              <a:avLst/>
              <a:gdLst/>
              <a:ahLst/>
              <a:cxnLst/>
              <a:rect l="0" t="0" r="0" b="0"/>
              <a:pathLst>
                <a:path w="589597" h="40652">
                  <a:moveTo>
                    <a:pt x="0" y="31586"/>
                  </a:moveTo>
                  <a:lnTo>
                    <a:pt x="58617" y="40651"/>
                  </a:lnTo>
                  <a:lnTo>
                    <a:pt x="118333" y="33588"/>
                  </a:lnTo>
                  <a:lnTo>
                    <a:pt x="178053" y="31981"/>
                  </a:lnTo>
                  <a:lnTo>
                    <a:pt x="238939" y="30494"/>
                  </a:lnTo>
                  <a:lnTo>
                    <a:pt x="287736" y="24373"/>
                  </a:lnTo>
                  <a:lnTo>
                    <a:pt x="346739" y="21712"/>
                  </a:lnTo>
                  <a:lnTo>
                    <a:pt x="409043" y="21187"/>
                  </a:lnTo>
                  <a:lnTo>
                    <a:pt x="462034" y="13847"/>
                  </a:lnTo>
                  <a:lnTo>
                    <a:pt x="516349" y="8065"/>
                  </a:lnTo>
                  <a:lnTo>
                    <a:pt x="555025" y="2390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80518" y="329541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3" y="16452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34038" y="3295419"/>
              <a:ext cx="239110" cy="261101"/>
            </a:xfrm>
            <a:custGeom>
              <a:avLst/>
              <a:gdLst/>
              <a:ahLst/>
              <a:cxnLst/>
              <a:rect l="0" t="0" r="0" b="0"/>
              <a:pathLst>
                <a:path w="239110" h="261101">
                  <a:moveTo>
                    <a:pt x="141278" y="0"/>
                  </a:moveTo>
                  <a:lnTo>
                    <a:pt x="103799" y="8333"/>
                  </a:lnTo>
                  <a:lnTo>
                    <a:pt x="52377" y="10095"/>
                  </a:lnTo>
                  <a:lnTo>
                    <a:pt x="16671" y="21579"/>
                  </a:lnTo>
                  <a:lnTo>
                    <a:pt x="9073" y="29594"/>
                  </a:lnTo>
                  <a:lnTo>
                    <a:pt x="633" y="50977"/>
                  </a:lnTo>
                  <a:lnTo>
                    <a:pt x="0" y="72959"/>
                  </a:lnTo>
                  <a:lnTo>
                    <a:pt x="9126" y="115667"/>
                  </a:lnTo>
                  <a:lnTo>
                    <a:pt x="14572" y="121565"/>
                  </a:lnTo>
                  <a:lnTo>
                    <a:pt x="21713" y="124327"/>
                  </a:lnTo>
                  <a:lnTo>
                    <a:pt x="39005" y="124277"/>
                  </a:lnTo>
                  <a:lnTo>
                    <a:pt x="100598" y="110645"/>
                  </a:lnTo>
                  <a:lnTo>
                    <a:pt x="160907" y="120491"/>
                  </a:lnTo>
                  <a:lnTo>
                    <a:pt x="193497" y="135787"/>
                  </a:lnTo>
                  <a:lnTo>
                    <a:pt x="219792" y="160726"/>
                  </a:lnTo>
                  <a:lnTo>
                    <a:pt x="236811" y="190343"/>
                  </a:lnTo>
                  <a:lnTo>
                    <a:pt x="239109" y="210939"/>
                  </a:lnTo>
                  <a:lnTo>
                    <a:pt x="235062" y="230621"/>
                  </a:lnTo>
                  <a:lnTo>
                    <a:pt x="225463" y="247168"/>
                  </a:lnTo>
                  <a:lnTo>
                    <a:pt x="216119" y="252516"/>
                  </a:lnTo>
                  <a:lnTo>
                    <a:pt x="159094" y="261100"/>
                  </a:lnTo>
                  <a:lnTo>
                    <a:pt x="97094" y="257206"/>
                  </a:lnTo>
                  <a:lnTo>
                    <a:pt x="40226" y="244946"/>
                  </a:lnTo>
                  <a:lnTo>
                    <a:pt x="14936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6401326" y="2811108"/>
            <a:ext cx="1572608" cy="765592"/>
            <a:chOff x="6401326" y="2811108"/>
            <a:chExt cx="1572608" cy="765592"/>
          </a:xfrm>
        </p:grpSpPr>
        <p:sp>
          <p:nvSpPr>
            <p:cNvPr id="121" name="Freeform 120"/>
            <p:cNvSpPr/>
            <p:nvPr/>
          </p:nvSpPr>
          <p:spPr>
            <a:xfrm>
              <a:off x="6401326" y="3179606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37783" y="5387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401326" y="3169077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115814" y="136871"/>
                  </a:moveTo>
                  <a:lnTo>
                    <a:pt x="99003" y="117720"/>
                  </a:lnTo>
                  <a:lnTo>
                    <a:pt x="70032" y="77543"/>
                  </a:lnTo>
                  <a:lnTo>
                    <a:pt x="14440" y="157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11896" y="3169077"/>
              <a:ext cx="368499" cy="63172"/>
            </a:xfrm>
            <a:custGeom>
              <a:avLst/>
              <a:gdLst/>
              <a:ahLst/>
              <a:cxnLst/>
              <a:rect l="0" t="0" r="0" b="0"/>
              <a:pathLst>
                <a:path w="368499" h="63172">
                  <a:moveTo>
                    <a:pt x="0" y="63171"/>
                  </a:moveTo>
                  <a:lnTo>
                    <a:pt x="37478" y="54838"/>
                  </a:lnTo>
                  <a:lnTo>
                    <a:pt x="88902" y="47487"/>
                  </a:lnTo>
                  <a:lnTo>
                    <a:pt x="144120" y="42006"/>
                  </a:lnTo>
                  <a:lnTo>
                    <a:pt x="200088" y="30871"/>
                  </a:lnTo>
                  <a:lnTo>
                    <a:pt x="256203" y="17407"/>
                  </a:lnTo>
                  <a:lnTo>
                    <a:pt x="311178" y="10718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70136" y="3284891"/>
              <a:ext cx="206046" cy="291809"/>
            </a:xfrm>
            <a:custGeom>
              <a:avLst/>
              <a:gdLst/>
              <a:ahLst/>
              <a:cxnLst/>
              <a:rect l="0" t="0" r="0" b="0"/>
              <a:pathLst>
                <a:path w="206046" h="291809">
                  <a:moveTo>
                    <a:pt x="115501" y="0"/>
                  </a:moveTo>
                  <a:lnTo>
                    <a:pt x="104323" y="11178"/>
                  </a:lnTo>
                  <a:lnTo>
                    <a:pt x="75015" y="23719"/>
                  </a:lnTo>
                  <a:lnTo>
                    <a:pt x="15745" y="36788"/>
                  </a:lnTo>
                  <a:lnTo>
                    <a:pt x="6883" y="42073"/>
                  </a:lnTo>
                  <a:lnTo>
                    <a:pt x="2145" y="50275"/>
                  </a:lnTo>
                  <a:lnTo>
                    <a:pt x="0" y="71868"/>
                  </a:lnTo>
                  <a:lnTo>
                    <a:pt x="11182" y="126101"/>
                  </a:lnTo>
                  <a:lnTo>
                    <a:pt x="14370" y="136710"/>
                  </a:lnTo>
                  <a:lnTo>
                    <a:pt x="20004" y="141442"/>
                  </a:lnTo>
                  <a:lnTo>
                    <a:pt x="27270" y="142258"/>
                  </a:lnTo>
                  <a:lnTo>
                    <a:pt x="74247" y="131514"/>
                  </a:lnTo>
                  <a:lnTo>
                    <a:pt x="126143" y="141523"/>
                  </a:lnTo>
                  <a:lnTo>
                    <a:pt x="152060" y="156836"/>
                  </a:lnTo>
                  <a:lnTo>
                    <a:pt x="188932" y="192951"/>
                  </a:lnTo>
                  <a:lnTo>
                    <a:pt x="196040" y="202334"/>
                  </a:lnTo>
                  <a:lnTo>
                    <a:pt x="203939" y="225237"/>
                  </a:lnTo>
                  <a:lnTo>
                    <a:pt x="206045" y="237895"/>
                  </a:lnTo>
                  <a:lnTo>
                    <a:pt x="202146" y="258199"/>
                  </a:lnTo>
                  <a:lnTo>
                    <a:pt x="197831" y="266889"/>
                  </a:lnTo>
                  <a:lnTo>
                    <a:pt x="183678" y="279665"/>
                  </a:lnTo>
                  <a:lnTo>
                    <a:pt x="174990" y="284709"/>
                  </a:lnTo>
                  <a:lnTo>
                    <a:pt x="134817" y="291808"/>
                  </a:lnTo>
                  <a:lnTo>
                    <a:pt x="97047" y="288323"/>
                  </a:lnTo>
                  <a:lnTo>
                    <a:pt x="62859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54010" y="2863751"/>
              <a:ext cx="209282" cy="260239"/>
            </a:xfrm>
            <a:custGeom>
              <a:avLst/>
              <a:gdLst/>
              <a:ahLst/>
              <a:cxnLst/>
              <a:rect l="0" t="0" r="0" b="0"/>
              <a:pathLst>
                <a:path w="209282" h="260239">
                  <a:moveTo>
                    <a:pt x="157928" y="0"/>
                  </a:moveTo>
                  <a:lnTo>
                    <a:pt x="141160" y="11178"/>
                  </a:lnTo>
                  <a:lnTo>
                    <a:pt x="123570" y="13547"/>
                  </a:lnTo>
                  <a:lnTo>
                    <a:pt x="66099" y="9756"/>
                  </a:lnTo>
                  <a:lnTo>
                    <a:pt x="43416" y="5116"/>
                  </a:lnTo>
                  <a:lnTo>
                    <a:pt x="33623" y="5750"/>
                  </a:lnTo>
                  <a:lnTo>
                    <a:pt x="16503" y="12694"/>
                  </a:lnTo>
                  <a:lnTo>
                    <a:pt x="12173" y="18991"/>
                  </a:lnTo>
                  <a:lnTo>
                    <a:pt x="10479" y="35347"/>
                  </a:lnTo>
                  <a:lnTo>
                    <a:pt x="25178" y="95087"/>
                  </a:lnTo>
                  <a:lnTo>
                    <a:pt x="30823" y="100826"/>
                  </a:lnTo>
                  <a:lnTo>
                    <a:pt x="38097" y="103482"/>
                  </a:lnTo>
                  <a:lnTo>
                    <a:pt x="55537" y="103314"/>
                  </a:lnTo>
                  <a:lnTo>
                    <a:pt x="85086" y="98982"/>
                  </a:lnTo>
                  <a:lnTo>
                    <a:pt x="136984" y="109813"/>
                  </a:lnTo>
                  <a:lnTo>
                    <a:pt x="162901" y="125214"/>
                  </a:lnTo>
                  <a:lnTo>
                    <a:pt x="199772" y="161361"/>
                  </a:lnTo>
                  <a:lnTo>
                    <a:pt x="206881" y="170745"/>
                  </a:lnTo>
                  <a:lnTo>
                    <a:pt x="209281" y="179340"/>
                  </a:lnTo>
                  <a:lnTo>
                    <a:pt x="208540" y="187411"/>
                  </a:lnTo>
                  <a:lnTo>
                    <a:pt x="201479" y="202617"/>
                  </a:lnTo>
                  <a:lnTo>
                    <a:pt x="183180" y="224331"/>
                  </a:lnTo>
                  <a:lnTo>
                    <a:pt x="154882" y="244413"/>
                  </a:lnTo>
                  <a:lnTo>
                    <a:pt x="117381" y="257122"/>
                  </a:lnTo>
                  <a:lnTo>
                    <a:pt x="77803" y="260238"/>
                  </a:lnTo>
                  <a:lnTo>
                    <a:pt x="43330" y="25310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16566" y="2811108"/>
              <a:ext cx="37653" cy="252685"/>
            </a:xfrm>
            <a:custGeom>
              <a:avLst/>
              <a:gdLst/>
              <a:ahLst/>
              <a:cxnLst/>
              <a:rect l="0" t="0" r="0" b="0"/>
              <a:pathLst>
                <a:path w="37653" h="252685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3821" y="145010"/>
                  </a:lnTo>
                  <a:lnTo>
                    <a:pt x="34573" y="200263"/>
                  </a:lnTo>
                  <a:lnTo>
                    <a:pt x="37652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721818" y="2849097"/>
              <a:ext cx="252116" cy="207448"/>
            </a:xfrm>
            <a:custGeom>
              <a:avLst/>
              <a:gdLst/>
              <a:ahLst/>
              <a:cxnLst/>
              <a:rect l="0" t="0" r="0" b="0"/>
              <a:pathLst>
                <a:path w="252116" h="207448">
                  <a:moveTo>
                    <a:pt x="153498" y="14654"/>
                  </a:moveTo>
                  <a:lnTo>
                    <a:pt x="109535" y="0"/>
                  </a:lnTo>
                  <a:lnTo>
                    <a:pt x="73661" y="1083"/>
                  </a:lnTo>
                  <a:lnTo>
                    <a:pt x="38986" y="14403"/>
                  </a:lnTo>
                  <a:lnTo>
                    <a:pt x="12074" y="38756"/>
                  </a:lnTo>
                  <a:lnTo>
                    <a:pt x="2905" y="61241"/>
                  </a:lnTo>
                  <a:lnTo>
                    <a:pt x="0" y="85662"/>
                  </a:lnTo>
                  <a:lnTo>
                    <a:pt x="10654" y="140642"/>
                  </a:lnTo>
                  <a:lnTo>
                    <a:pt x="26036" y="166887"/>
                  </a:lnTo>
                  <a:lnTo>
                    <a:pt x="51001" y="189482"/>
                  </a:lnTo>
                  <a:lnTo>
                    <a:pt x="80624" y="205405"/>
                  </a:lnTo>
                  <a:lnTo>
                    <a:pt x="101223" y="207447"/>
                  </a:lnTo>
                  <a:lnTo>
                    <a:pt x="161951" y="203429"/>
                  </a:lnTo>
                  <a:lnTo>
                    <a:pt x="200717" y="194720"/>
                  </a:lnTo>
                  <a:lnTo>
                    <a:pt x="219718" y="183980"/>
                  </a:lnTo>
                  <a:lnTo>
                    <a:pt x="232842" y="168289"/>
                  </a:lnTo>
                  <a:lnTo>
                    <a:pt x="250799" y="129620"/>
                  </a:lnTo>
                  <a:lnTo>
                    <a:pt x="252115" y="109034"/>
                  </a:lnTo>
                  <a:lnTo>
                    <a:pt x="247631" y="88186"/>
                  </a:lnTo>
                  <a:lnTo>
                    <a:pt x="237838" y="67222"/>
                  </a:lnTo>
                  <a:lnTo>
                    <a:pt x="189758" y="18773"/>
                  </a:lnTo>
                  <a:lnTo>
                    <a:pt x="171953" y="10636"/>
                  </a:lnTo>
                  <a:lnTo>
                    <a:pt x="142970" y="4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001243" y="3877888"/>
            <a:ext cx="1884603" cy="838880"/>
            <a:chOff x="6001243" y="3877888"/>
            <a:chExt cx="1884603" cy="838880"/>
          </a:xfrm>
        </p:grpSpPr>
        <p:sp>
          <p:nvSpPr>
            <p:cNvPr id="129" name="Freeform 128"/>
            <p:cNvSpPr/>
            <p:nvPr/>
          </p:nvSpPr>
          <p:spPr>
            <a:xfrm>
              <a:off x="6082526" y="4028965"/>
              <a:ext cx="161879" cy="263244"/>
            </a:xfrm>
            <a:custGeom>
              <a:avLst/>
              <a:gdLst/>
              <a:ahLst/>
              <a:cxnLst/>
              <a:rect l="0" t="0" r="0" b="0"/>
              <a:pathLst>
                <a:path w="161879" h="263244">
                  <a:moveTo>
                    <a:pt x="24002" y="35035"/>
                  </a:moveTo>
                  <a:lnTo>
                    <a:pt x="12824" y="46213"/>
                  </a:lnTo>
                  <a:lnTo>
                    <a:pt x="8361" y="45996"/>
                  </a:lnTo>
                  <a:lnTo>
                    <a:pt x="4216" y="42342"/>
                  </a:lnTo>
                  <a:lnTo>
                    <a:pt x="283" y="36397"/>
                  </a:lnTo>
                  <a:lnTo>
                    <a:pt x="0" y="30094"/>
                  </a:lnTo>
                  <a:lnTo>
                    <a:pt x="5926" y="16851"/>
                  </a:lnTo>
                  <a:lnTo>
                    <a:pt x="19478" y="6286"/>
                  </a:lnTo>
                  <a:lnTo>
                    <a:pt x="28005" y="1831"/>
                  </a:lnTo>
                  <a:lnTo>
                    <a:pt x="49958" y="0"/>
                  </a:lnTo>
                  <a:lnTo>
                    <a:pt x="62363" y="1150"/>
                  </a:lnTo>
                  <a:lnTo>
                    <a:pt x="71803" y="5426"/>
                  </a:lnTo>
                  <a:lnTo>
                    <a:pt x="85411" y="19535"/>
                  </a:lnTo>
                  <a:lnTo>
                    <a:pt x="92239" y="40624"/>
                  </a:lnTo>
                  <a:lnTo>
                    <a:pt x="94104" y="64425"/>
                  </a:lnTo>
                  <a:lnTo>
                    <a:pt x="91033" y="86702"/>
                  </a:lnTo>
                  <a:lnTo>
                    <a:pt x="82650" y="105181"/>
                  </a:lnTo>
                  <a:lnTo>
                    <a:pt x="77139" y="113384"/>
                  </a:lnTo>
                  <a:lnTo>
                    <a:pt x="76974" y="117684"/>
                  </a:lnTo>
                  <a:lnTo>
                    <a:pt x="80374" y="119380"/>
                  </a:lnTo>
                  <a:lnTo>
                    <a:pt x="93510" y="120484"/>
                  </a:lnTo>
                  <a:lnTo>
                    <a:pt x="119467" y="128853"/>
                  </a:lnTo>
                  <a:lnTo>
                    <a:pt x="142495" y="146801"/>
                  </a:lnTo>
                  <a:lnTo>
                    <a:pt x="156994" y="164257"/>
                  </a:lnTo>
                  <a:lnTo>
                    <a:pt x="161878" y="186833"/>
                  </a:lnTo>
                  <a:lnTo>
                    <a:pt x="158980" y="211295"/>
                  </a:lnTo>
                  <a:lnTo>
                    <a:pt x="149893" y="233866"/>
                  </a:lnTo>
                  <a:lnTo>
                    <a:pt x="134936" y="249356"/>
                  </a:lnTo>
                  <a:lnTo>
                    <a:pt x="126034" y="255125"/>
                  </a:lnTo>
                  <a:lnTo>
                    <a:pt x="91149" y="263243"/>
                  </a:lnTo>
                  <a:lnTo>
                    <a:pt x="56766" y="260060"/>
                  </a:lnTo>
                  <a:lnTo>
                    <a:pt x="38174" y="251639"/>
                  </a:lnTo>
                  <a:lnTo>
                    <a:pt x="13474" y="2350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01243" y="4295626"/>
              <a:ext cx="315856" cy="42116"/>
            </a:xfrm>
            <a:custGeom>
              <a:avLst/>
              <a:gdLst/>
              <a:ahLst/>
              <a:cxnLst/>
              <a:rect l="0" t="0" r="0" b="0"/>
              <a:pathLst>
                <a:path w="315856" h="42116">
                  <a:moveTo>
                    <a:pt x="315855" y="42115"/>
                  </a:moveTo>
                  <a:lnTo>
                    <a:pt x="261980" y="24156"/>
                  </a:lnTo>
                  <a:lnTo>
                    <a:pt x="217735" y="13568"/>
                  </a:lnTo>
                  <a:lnTo>
                    <a:pt x="164282" y="5540"/>
                  </a:lnTo>
                  <a:lnTo>
                    <a:pt x="101428" y="1095"/>
                  </a:lnTo>
                  <a:lnTo>
                    <a:pt x="42739" y="2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56288" y="4414478"/>
              <a:ext cx="190397" cy="236034"/>
            </a:xfrm>
            <a:custGeom>
              <a:avLst/>
              <a:gdLst/>
              <a:ahLst/>
              <a:cxnLst/>
              <a:rect l="0" t="0" r="0" b="0"/>
              <a:pathLst>
                <a:path w="190397" h="236034">
                  <a:moveTo>
                    <a:pt x="166054" y="28548"/>
                  </a:moveTo>
                  <a:lnTo>
                    <a:pt x="111009" y="10589"/>
                  </a:lnTo>
                  <a:lnTo>
                    <a:pt x="59601" y="0"/>
                  </a:lnTo>
                  <a:lnTo>
                    <a:pt x="21428" y="982"/>
                  </a:lnTo>
                  <a:lnTo>
                    <a:pt x="9975" y="3151"/>
                  </a:lnTo>
                  <a:lnTo>
                    <a:pt x="3509" y="8107"/>
                  </a:lnTo>
                  <a:lnTo>
                    <a:pt x="369" y="14921"/>
                  </a:lnTo>
                  <a:lnTo>
                    <a:pt x="0" y="33020"/>
                  </a:lnTo>
                  <a:lnTo>
                    <a:pt x="6825" y="96279"/>
                  </a:lnTo>
                  <a:lnTo>
                    <a:pt x="8429" y="101778"/>
                  </a:lnTo>
                  <a:lnTo>
                    <a:pt x="10667" y="101934"/>
                  </a:lnTo>
                  <a:lnTo>
                    <a:pt x="13330" y="98529"/>
                  </a:lnTo>
                  <a:lnTo>
                    <a:pt x="42819" y="84659"/>
                  </a:lnTo>
                  <a:lnTo>
                    <a:pt x="62150" y="77662"/>
                  </a:lnTo>
                  <a:lnTo>
                    <a:pt x="82440" y="76893"/>
                  </a:lnTo>
                  <a:lnTo>
                    <a:pt x="124061" y="85931"/>
                  </a:lnTo>
                  <a:lnTo>
                    <a:pt x="149972" y="101182"/>
                  </a:lnTo>
                  <a:lnTo>
                    <a:pt x="172467" y="126108"/>
                  </a:lnTo>
                  <a:lnTo>
                    <a:pt x="188361" y="155720"/>
                  </a:lnTo>
                  <a:lnTo>
                    <a:pt x="190396" y="176316"/>
                  </a:lnTo>
                  <a:lnTo>
                    <a:pt x="186231" y="195998"/>
                  </a:lnTo>
                  <a:lnTo>
                    <a:pt x="176581" y="212544"/>
                  </a:lnTo>
                  <a:lnTo>
                    <a:pt x="161374" y="224577"/>
                  </a:lnTo>
                  <a:lnTo>
                    <a:pt x="141747" y="232655"/>
                  </a:lnTo>
                  <a:lnTo>
                    <a:pt x="105559" y="236033"/>
                  </a:lnTo>
                  <a:lnTo>
                    <a:pt x="50240" y="228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32911" y="4327212"/>
              <a:ext cx="94759" cy="115815"/>
            </a:xfrm>
            <a:custGeom>
              <a:avLst/>
              <a:gdLst/>
              <a:ahLst/>
              <a:cxnLst/>
              <a:rect l="0" t="0" r="0" b="0"/>
              <a:pathLst>
                <a:path w="94759" h="115815">
                  <a:moveTo>
                    <a:pt x="94758" y="0"/>
                  </a:moveTo>
                  <a:lnTo>
                    <a:pt x="45259" y="55087"/>
                  </a:lnTo>
                  <a:lnTo>
                    <a:pt x="18814" y="9936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01326" y="4306155"/>
              <a:ext cx="126344" cy="147400"/>
            </a:xfrm>
            <a:custGeom>
              <a:avLst/>
              <a:gdLst/>
              <a:ahLst/>
              <a:cxnLst/>
              <a:rect l="0" t="0" r="0" b="0"/>
              <a:pathLst>
                <a:path w="126344" h="147400">
                  <a:moveTo>
                    <a:pt x="126343" y="147399"/>
                  </a:moveTo>
                  <a:lnTo>
                    <a:pt x="87968" y="118090"/>
                  </a:lnTo>
                  <a:lnTo>
                    <a:pt x="45644" y="624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243606" y="434826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43606" y="441144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12062" y="4358798"/>
              <a:ext cx="473784" cy="21058"/>
            </a:xfrm>
            <a:custGeom>
              <a:avLst/>
              <a:gdLst/>
              <a:ahLst/>
              <a:cxnLst/>
              <a:rect l="0" t="0" r="0" b="0"/>
              <a:pathLst>
                <a:path w="473784" h="21058">
                  <a:moveTo>
                    <a:pt x="0" y="21057"/>
                  </a:moveTo>
                  <a:lnTo>
                    <a:pt x="37478" y="12723"/>
                  </a:lnTo>
                  <a:lnTo>
                    <a:pt x="88901" y="5373"/>
                  </a:lnTo>
                  <a:lnTo>
                    <a:pt x="146628" y="5921"/>
                  </a:lnTo>
                  <a:lnTo>
                    <a:pt x="209515" y="780"/>
                  </a:lnTo>
                  <a:lnTo>
                    <a:pt x="257961" y="231"/>
                  </a:lnTo>
                  <a:lnTo>
                    <a:pt x="308190" y="68"/>
                  </a:lnTo>
                  <a:lnTo>
                    <a:pt x="367677" y="13"/>
                  </a:lnTo>
                  <a:lnTo>
                    <a:pt x="416608" y="4"/>
                  </a:lnTo>
                  <a:lnTo>
                    <a:pt x="47378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517347" y="4464082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7475" y="152706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07621" y="4474611"/>
              <a:ext cx="184067" cy="242157"/>
            </a:xfrm>
            <a:custGeom>
              <a:avLst/>
              <a:gdLst/>
              <a:ahLst/>
              <a:cxnLst/>
              <a:rect l="0" t="0" r="0" b="0"/>
              <a:pathLst>
                <a:path w="184067" h="242157">
                  <a:moveTo>
                    <a:pt x="130825" y="0"/>
                  </a:moveTo>
                  <a:lnTo>
                    <a:pt x="88133" y="3120"/>
                  </a:lnTo>
                  <a:lnTo>
                    <a:pt x="31096" y="13063"/>
                  </a:lnTo>
                  <a:lnTo>
                    <a:pt x="17091" y="26863"/>
                  </a:lnTo>
                  <a:lnTo>
                    <a:pt x="10086" y="47814"/>
                  </a:lnTo>
                  <a:lnTo>
                    <a:pt x="0" y="93803"/>
                  </a:lnTo>
                  <a:lnTo>
                    <a:pt x="1494" y="99970"/>
                  </a:lnTo>
                  <a:lnTo>
                    <a:pt x="6000" y="102911"/>
                  </a:lnTo>
                  <a:lnTo>
                    <a:pt x="20365" y="103060"/>
                  </a:lnTo>
                  <a:lnTo>
                    <a:pt x="48183" y="98907"/>
                  </a:lnTo>
                  <a:lnTo>
                    <a:pt x="99448" y="109803"/>
                  </a:lnTo>
                  <a:lnTo>
                    <a:pt x="140224" y="131437"/>
                  </a:lnTo>
                  <a:lnTo>
                    <a:pt x="172023" y="161360"/>
                  </a:lnTo>
                  <a:lnTo>
                    <a:pt x="179347" y="170744"/>
                  </a:lnTo>
                  <a:lnTo>
                    <a:pt x="183060" y="180510"/>
                  </a:lnTo>
                  <a:lnTo>
                    <a:pt x="184066" y="200719"/>
                  </a:lnTo>
                  <a:lnTo>
                    <a:pt x="180357" y="208682"/>
                  </a:lnTo>
                  <a:lnTo>
                    <a:pt x="166877" y="220650"/>
                  </a:lnTo>
                  <a:lnTo>
                    <a:pt x="123561" y="236694"/>
                  </a:lnTo>
                  <a:lnTo>
                    <a:pt x="88710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90087" y="4467009"/>
              <a:ext cx="217175" cy="215708"/>
            </a:xfrm>
            <a:custGeom>
              <a:avLst/>
              <a:gdLst/>
              <a:ahLst/>
              <a:cxnLst/>
              <a:rect l="0" t="0" r="0" b="0"/>
              <a:pathLst>
                <a:path w="217175" h="215708">
                  <a:moveTo>
                    <a:pt x="27094" y="18131"/>
                  </a:moveTo>
                  <a:lnTo>
                    <a:pt x="4737" y="18131"/>
                  </a:lnTo>
                  <a:lnTo>
                    <a:pt x="491" y="15791"/>
                  </a:lnTo>
                  <a:lnTo>
                    <a:pt x="0" y="11892"/>
                  </a:lnTo>
                  <a:lnTo>
                    <a:pt x="2013" y="6952"/>
                  </a:lnTo>
                  <a:lnTo>
                    <a:pt x="8033" y="3659"/>
                  </a:lnTo>
                  <a:lnTo>
                    <a:pt x="27201" y="0"/>
                  </a:lnTo>
                  <a:lnTo>
                    <a:pt x="58711" y="3530"/>
                  </a:lnTo>
                  <a:lnTo>
                    <a:pt x="90275" y="17574"/>
                  </a:lnTo>
                  <a:lnTo>
                    <a:pt x="105087" y="33091"/>
                  </a:lnTo>
                  <a:lnTo>
                    <a:pt x="110675" y="42142"/>
                  </a:lnTo>
                  <a:lnTo>
                    <a:pt x="113764" y="61557"/>
                  </a:lnTo>
                  <a:lnTo>
                    <a:pt x="112950" y="71648"/>
                  </a:lnTo>
                  <a:lnTo>
                    <a:pt x="108897" y="79546"/>
                  </a:lnTo>
                  <a:lnTo>
                    <a:pt x="95037" y="91439"/>
                  </a:lnTo>
                  <a:lnTo>
                    <a:pt x="86428" y="93909"/>
                  </a:lnTo>
                  <a:lnTo>
                    <a:pt x="67502" y="93534"/>
                  </a:lnTo>
                  <a:lnTo>
                    <a:pt x="64561" y="90627"/>
                  </a:lnTo>
                  <a:lnTo>
                    <a:pt x="66110" y="86348"/>
                  </a:lnTo>
                  <a:lnTo>
                    <a:pt x="70653" y="81157"/>
                  </a:lnTo>
                  <a:lnTo>
                    <a:pt x="93812" y="68260"/>
                  </a:lnTo>
                  <a:lnTo>
                    <a:pt x="116018" y="66927"/>
                  </a:lnTo>
                  <a:lnTo>
                    <a:pt x="162813" y="75603"/>
                  </a:lnTo>
                  <a:lnTo>
                    <a:pt x="189620" y="90791"/>
                  </a:lnTo>
                  <a:lnTo>
                    <a:pt x="212380" y="110110"/>
                  </a:lnTo>
                  <a:lnTo>
                    <a:pt x="216128" y="119224"/>
                  </a:lnTo>
                  <a:lnTo>
                    <a:pt x="217174" y="141830"/>
                  </a:lnTo>
                  <a:lnTo>
                    <a:pt x="211186" y="175275"/>
                  </a:lnTo>
                  <a:lnTo>
                    <a:pt x="205974" y="183725"/>
                  </a:lnTo>
                  <a:lnTo>
                    <a:pt x="190824" y="196233"/>
                  </a:lnTo>
                  <a:lnTo>
                    <a:pt x="162564" y="209852"/>
                  </a:lnTo>
                  <a:lnTo>
                    <a:pt x="126375" y="215707"/>
                  </a:lnTo>
                  <a:lnTo>
                    <a:pt x="105924" y="210837"/>
                  </a:lnTo>
                  <a:lnTo>
                    <a:pt x="58680" y="1865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590839" y="4306155"/>
              <a:ext cx="315856" cy="26085"/>
            </a:xfrm>
            <a:custGeom>
              <a:avLst/>
              <a:gdLst/>
              <a:ahLst/>
              <a:cxnLst/>
              <a:rect l="0" t="0" r="0" b="0"/>
              <a:pathLst>
                <a:path w="315856" h="26085">
                  <a:moveTo>
                    <a:pt x="315855" y="0"/>
                  </a:moveTo>
                  <a:lnTo>
                    <a:pt x="257238" y="5589"/>
                  </a:lnTo>
                  <a:lnTo>
                    <a:pt x="194401" y="18212"/>
                  </a:lnTo>
                  <a:lnTo>
                    <a:pt x="134327" y="26084"/>
                  </a:lnTo>
                  <a:lnTo>
                    <a:pt x="77400" y="23263"/>
                  </a:lnTo>
                  <a:lnTo>
                    <a:pt x="27333" y="214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48725" y="3971574"/>
              <a:ext cx="228460" cy="278751"/>
            </a:xfrm>
            <a:custGeom>
              <a:avLst/>
              <a:gdLst/>
              <a:ahLst/>
              <a:cxnLst/>
              <a:rect l="0" t="0" r="0" b="0"/>
              <a:pathLst>
                <a:path w="228460" h="278751">
                  <a:moveTo>
                    <a:pt x="0" y="29255"/>
                  </a:moveTo>
                  <a:lnTo>
                    <a:pt x="43963" y="5535"/>
                  </a:lnTo>
                  <a:lnTo>
                    <a:pt x="79837" y="0"/>
                  </a:lnTo>
                  <a:lnTo>
                    <a:pt x="120102" y="3949"/>
                  </a:lnTo>
                  <a:lnTo>
                    <a:pt x="130371" y="8875"/>
                  </a:lnTo>
                  <a:lnTo>
                    <a:pt x="144901" y="23706"/>
                  </a:lnTo>
                  <a:lnTo>
                    <a:pt x="148073" y="32575"/>
                  </a:lnTo>
                  <a:lnTo>
                    <a:pt x="148479" y="51788"/>
                  </a:lnTo>
                  <a:lnTo>
                    <a:pt x="141640" y="68905"/>
                  </a:lnTo>
                  <a:lnTo>
                    <a:pt x="136540" y="76745"/>
                  </a:lnTo>
                  <a:lnTo>
                    <a:pt x="121516" y="88576"/>
                  </a:lnTo>
                  <a:lnTo>
                    <a:pt x="112597" y="93369"/>
                  </a:lnTo>
                  <a:lnTo>
                    <a:pt x="111329" y="96564"/>
                  </a:lnTo>
                  <a:lnTo>
                    <a:pt x="115163" y="98694"/>
                  </a:lnTo>
                  <a:lnTo>
                    <a:pt x="130732" y="103401"/>
                  </a:lnTo>
                  <a:lnTo>
                    <a:pt x="166204" y="125485"/>
                  </a:lnTo>
                  <a:lnTo>
                    <a:pt x="209320" y="161640"/>
                  </a:lnTo>
                  <a:lnTo>
                    <a:pt x="220933" y="184409"/>
                  </a:lnTo>
                  <a:lnTo>
                    <a:pt x="228459" y="223535"/>
                  </a:lnTo>
                  <a:lnTo>
                    <a:pt x="226006" y="234814"/>
                  </a:lnTo>
                  <a:lnTo>
                    <a:pt x="213921" y="253585"/>
                  </a:lnTo>
                  <a:lnTo>
                    <a:pt x="193732" y="266608"/>
                  </a:lnTo>
                  <a:lnTo>
                    <a:pt x="169161" y="275125"/>
                  </a:lnTo>
                  <a:lnTo>
                    <a:pt x="129020" y="278750"/>
                  </a:lnTo>
                  <a:lnTo>
                    <a:pt x="76655" y="270087"/>
                  </a:lnTo>
                  <a:lnTo>
                    <a:pt x="57466" y="263803"/>
                  </a:lnTo>
                  <a:lnTo>
                    <a:pt x="42114" y="2503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50907" y="3877888"/>
              <a:ext cx="192783" cy="386154"/>
            </a:xfrm>
            <a:custGeom>
              <a:avLst/>
              <a:gdLst/>
              <a:ahLst/>
              <a:cxnLst/>
              <a:rect l="0" t="0" r="0" b="0"/>
              <a:pathLst>
                <a:path w="192783" h="386154">
                  <a:moveTo>
                    <a:pt x="182254" y="154526"/>
                  </a:moveTo>
                  <a:lnTo>
                    <a:pt x="187843" y="95909"/>
                  </a:lnTo>
                  <a:lnTo>
                    <a:pt x="184347" y="72322"/>
                  </a:lnTo>
                  <a:lnTo>
                    <a:pt x="163039" y="28584"/>
                  </a:lnTo>
                  <a:lnTo>
                    <a:pt x="146808" y="13544"/>
                  </a:lnTo>
                  <a:lnTo>
                    <a:pt x="126725" y="4130"/>
                  </a:lnTo>
                  <a:lnTo>
                    <a:pt x="90282" y="0"/>
                  </a:lnTo>
                  <a:lnTo>
                    <a:pt x="67678" y="3180"/>
                  </a:lnTo>
                  <a:lnTo>
                    <a:pt x="49053" y="11612"/>
                  </a:lnTo>
                  <a:lnTo>
                    <a:pt x="32976" y="24328"/>
                  </a:lnTo>
                  <a:lnTo>
                    <a:pt x="11941" y="51218"/>
                  </a:lnTo>
                  <a:lnTo>
                    <a:pt x="2054" y="71177"/>
                  </a:lnTo>
                  <a:lnTo>
                    <a:pt x="0" y="91746"/>
                  </a:lnTo>
                  <a:lnTo>
                    <a:pt x="8212" y="133546"/>
                  </a:lnTo>
                  <a:lnTo>
                    <a:pt x="23321" y="165078"/>
                  </a:lnTo>
                  <a:lnTo>
                    <a:pt x="48205" y="191058"/>
                  </a:lnTo>
                  <a:lnTo>
                    <a:pt x="58962" y="195258"/>
                  </a:lnTo>
                  <a:lnTo>
                    <a:pt x="83394" y="196806"/>
                  </a:lnTo>
                  <a:lnTo>
                    <a:pt x="117866" y="191100"/>
                  </a:lnTo>
                  <a:lnTo>
                    <a:pt x="136479" y="178970"/>
                  </a:lnTo>
                  <a:lnTo>
                    <a:pt x="167493" y="142587"/>
                  </a:lnTo>
                  <a:lnTo>
                    <a:pt x="172412" y="140717"/>
                  </a:lnTo>
                  <a:lnTo>
                    <a:pt x="175694" y="144150"/>
                  </a:lnTo>
                  <a:lnTo>
                    <a:pt x="180310" y="171339"/>
                  </a:lnTo>
                  <a:lnTo>
                    <a:pt x="181869" y="222448"/>
                  </a:lnTo>
                  <a:lnTo>
                    <a:pt x="182178" y="277604"/>
                  </a:lnTo>
                  <a:lnTo>
                    <a:pt x="185358" y="330440"/>
                  </a:lnTo>
                  <a:lnTo>
                    <a:pt x="192782" y="3861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2919496" y="3236580"/>
            <a:ext cx="186411" cy="364167"/>
          </a:xfrm>
          <a:custGeom>
            <a:avLst/>
            <a:gdLst/>
            <a:ahLst/>
            <a:cxnLst/>
            <a:rect l="0" t="0" r="0" b="0"/>
            <a:pathLst>
              <a:path w="186411" h="364167">
                <a:moveTo>
                  <a:pt x="165353" y="111482"/>
                </a:moveTo>
                <a:lnTo>
                  <a:pt x="146225" y="49224"/>
                </a:lnTo>
                <a:lnTo>
                  <a:pt x="115550" y="10289"/>
                </a:lnTo>
                <a:lnTo>
                  <a:pt x="95645" y="2166"/>
                </a:lnTo>
                <a:lnTo>
                  <a:pt x="83786" y="0"/>
                </a:lnTo>
                <a:lnTo>
                  <a:pt x="61251" y="3833"/>
                </a:lnTo>
                <a:lnTo>
                  <a:pt x="31953" y="19144"/>
                </a:lnTo>
                <a:lnTo>
                  <a:pt x="23777" y="25357"/>
                </a:lnTo>
                <a:lnTo>
                  <a:pt x="11573" y="44738"/>
                </a:lnTo>
                <a:lnTo>
                  <a:pt x="3420" y="68950"/>
                </a:lnTo>
                <a:lnTo>
                  <a:pt x="0" y="108888"/>
                </a:lnTo>
                <a:lnTo>
                  <a:pt x="7045" y="148018"/>
                </a:lnTo>
                <a:lnTo>
                  <a:pt x="17395" y="167104"/>
                </a:lnTo>
                <a:lnTo>
                  <a:pt x="41965" y="191004"/>
                </a:lnTo>
                <a:lnTo>
                  <a:pt x="51509" y="194912"/>
                </a:lnTo>
                <a:lnTo>
                  <a:pt x="71472" y="196135"/>
                </a:lnTo>
                <a:lnTo>
                  <a:pt x="88923" y="189660"/>
                </a:lnTo>
                <a:lnTo>
                  <a:pt x="119191" y="166439"/>
                </a:lnTo>
                <a:lnTo>
                  <a:pt x="135038" y="140634"/>
                </a:lnTo>
                <a:lnTo>
                  <a:pt x="139294" y="137935"/>
                </a:lnTo>
                <a:lnTo>
                  <a:pt x="143301" y="139646"/>
                </a:lnTo>
                <a:lnTo>
                  <a:pt x="147142" y="144296"/>
                </a:lnTo>
                <a:lnTo>
                  <a:pt x="158138" y="173197"/>
                </a:lnTo>
                <a:lnTo>
                  <a:pt x="165098" y="224885"/>
                </a:lnTo>
                <a:lnTo>
                  <a:pt x="176525" y="277035"/>
                </a:lnTo>
                <a:lnTo>
                  <a:pt x="185109" y="337094"/>
                </a:lnTo>
                <a:lnTo>
                  <a:pt x="186410" y="3641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1663800" y="4306686"/>
            <a:ext cx="1545886" cy="1173528"/>
            <a:chOff x="1663800" y="4306686"/>
            <a:chExt cx="1545886" cy="1173528"/>
          </a:xfrm>
        </p:grpSpPr>
        <p:sp>
          <p:nvSpPr>
            <p:cNvPr id="145" name="Freeform 144"/>
            <p:cNvSpPr/>
            <p:nvPr/>
          </p:nvSpPr>
          <p:spPr>
            <a:xfrm>
              <a:off x="1979357" y="4840963"/>
              <a:ext cx="165699" cy="493435"/>
            </a:xfrm>
            <a:custGeom>
              <a:avLst/>
              <a:gdLst/>
              <a:ahLst/>
              <a:cxnLst/>
              <a:rect l="0" t="0" r="0" b="0"/>
              <a:pathLst>
                <a:path w="165699" h="493435">
                  <a:moveTo>
                    <a:pt x="0" y="117959"/>
                  </a:moveTo>
                  <a:lnTo>
                    <a:pt x="8333" y="155437"/>
                  </a:lnTo>
                  <a:lnTo>
                    <a:pt x="15684" y="206861"/>
                  </a:lnTo>
                  <a:lnTo>
                    <a:pt x="25054" y="253745"/>
                  </a:lnTo>
                  <a:lnTo>
                    <a:pt x="29650" y="304681"/>
                  </a:lnTo>
                  <a:lnTo>
                    <a:pt x="38439" y="359823"/>
                  </a:lnTo>
                  <a:lnTo>
                    <a:pt x="42195" y="407731"/>
                  </a:lnTo>
                  <a:lnTo>
                    <a:pt x="49027" y="457801"/>
                  </a:lnTo>
                  <a:lnTo>
                    <a:pt x="51571" y="493434"/>
                  </a:lnTo>
                  <a:lnTo>
                    <a:pt x="51928" y="492278"/>
                  </a:lnTo>
                  <a:lnTo>
                    <a:pt x="51155" y="479685"/>
                  </a:lnTo>
                  <a:lnTo>
                    <a:pt x="43536" y="427333"/>
                  </a:lnTo>
                  <a:lnTo>
                    <a:pt x="41225" y="374736"/>
                  </a:lnTo>
                  <a:lnTo>
                    <a:pt x="27497" y="318539"/>
                  </a:lnTo>
                  <a:lnTo>
                    <a:pt x="13572" y="262309"/>
                  </a:lnTo>
                  <a:lnTo>
                    <a:pt x="5541" y="203014"/>
                  </a:lnTo>
                  <a:lnTo>
                    <a:pt x="1642" y="152259"/>
                  </a:lnTo>
                  <a:lnTo>
                    <a:pt x="325" y="91113"/>
                  </a:lnTo>
                  <a:lnTo>
                    <a:pt x="3184" y="37093"/>
                  </a:lnTo>
                  <a:lnTo>
                    <a:pt x="5632" y="25444"/>
                  </a:lnTo>
                  <a:lnTo>
                    <a:pt x="10774" y="16508"/>
                  </a:lnTo>
                  <a:lnTo>
                    <a:pt x="25845" y="3460"/>
                  </a:lnTo>
                  <a:lnTo>
                    <a:pt x="47362" y="0"/>
                  </a:lnTo>
                  <a:lnTo>
                    <a:pt x="93713" y="7311"/>
                  </a:lnTo>
                  <a:lnTo>
                    <a:pt x="120444" y="22263"/>
                  </a:lnTo>
                  <a:lnTo>
                    <a:pt x="143182" y="47101"/>
                  </a:lnTo>
                  <a:lnTo>
                    <a:pt x="159147" y="76687"/>
                  </a:lnTo>
                  <a:lnTo>
                    <a:pt x="165698" y="113269"/>
                  </a:lnTo>
                  <a:lnTo>
                    <a:pt x="162050" y="153744"/>
                  </a:lnTo>
                  <a:lnTo>
                    <a:pt x="153520" y="175197"/>
                  </a:lnTo>
                  <a:lnTo>
                    <a:pt x="147970" y="184194"/>
                  </a:lnTo>
                  <a:lnTo>
                    <a:pt x="129325" y="197310"/>
                  </a:lnTo>
                  <a:lnTo>
                    <a:pt x="105441" y="205868"/>
                  </a:lnTo>
                  <a:lnTo>
                    <a:pt x="52643" y="212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274155" y="4885223"/>
              <a:ext cx="94757" cy="21057"/>
            </a:xfrm>
            <a:custGeom>
              <a:avLst/>
              <a:gdLst/>
              <a:ahLst/>
              <a:cxnLst/>
              <a:rect l="0" t="0" r="0" b="0"/>
              <a:pathLst>
                <a:path w="94757" h="21057">
                  <a:moveTo>
                    <a:pt x="94756" y="0"/>
                  </a:moveTo>
                  <a:lnTo>
                    <a:pt x="52065" y="311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305741" y="495892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594949" y="4569367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3465" y="128304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505782" y="4790466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9128" y="14654"/>
                  </a:lnTo>
                  <a:lnTo>
                    <a:pt x="172165" y="19792"/>
                  </a:lnTo>
                  <a:lnTo>
                    <a:pt x="115853" y="20807"/>
                  </a:lnTo>
                  <a:lnTo>
                    <a:pt x="59669" y="210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558425" y="4885223"/>
              <a:ext cx="50072" cy="231628"/>
            </a:xfrm>
            <a:custGeom>
              <a:avLst/>
              <a:gdLst/>
              <a:ahLst/>
              <a:cxnLst/>
              <a:rect l="0" t="0" r="0" b="0"/>
              <a:pathLst>
                <a:path w="50072" h="231628">
                  <a:moveTo>
                    <a:pt x="0" y="0"/>
                  </a:moveTo>
                  <a:lnTo>
                    <a:pt x="11178" y="11178"/>
                  </a:lnTo>
                  <a:lnTo>
                    <a:pt x="27511" y="52727"/>
                  </a:lnTo>
                  <a:lnTo>
                    <a:pt x="45549" y="114207"/>
                  </a:lnTo>
                  <a:lnTo>
                    <a:pt x="50071" y="173251"/>
                  </a:lnTo>
                  <a:lnTo>
                    <a:pt x="4211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84593" y="4874694"/>
              <a:ext cx="171610" cy="225750"/>
            </a:xfrm>
            <a:custGeom>
              <a:avLst/>
              <a:gdLst/>
              <a:ahLst/>
              <a:cxnLst/>
              <a:rect l="0" t="0" r="0" b="0"/>
              <a:pathLst>
                <a:path w="171610" h="225750">
                  <a:moveTo>
                    <a:pt x="115987" y="0"/>
                  </a:moveTo>
                  <a:lnTo>
                    <a:pt x="73295" y="3119"/>
                  </a:lnTo>
                  <a:lnTo>
                    <a:pt x="52559" y="6066"/>
                  </a:lnTo>
                  <a:lnTo>
                    <a:pt x="22324" y="4657"/>
                  </a:lnTo>
                  <a:lnTo>
                    <a:pt x="5729" y="12208"/>
                  </a:lnTo>
                  <a:lnTo>
                    <a:pt x="1537" y="18667"/>
                  </a:lnTo>
                  <a:lnTo>
                    <a:pt x="0" y="35203"/>
                  </a:lnTo>
                  <a:lnTo>
                    <a:pt x="5711" y="64243"/>
                  </a:lnTo>
                  <a:lnTo>
                    <a:pt x="10884" y="72074"/>
                  </a:lnTo>
                  <a:lnTo>
                    <a:pt x="25991" y="83896"/>
                  </a:lnTo>
                  <a:lnTo>
                    <a:pt x="44403" y="86810"/>
                  </a:lnTo>
                  <a:lnTo>
                    <a:pt x="64285" y="86545"/>
                  </a:lnTo>
                  <a:lnTo>
                    <a:pt x="116111" y="99033"/>
                  </a:lnTo>
                  <a:lnTo>
                    <a:pt x="133979" y="111865"/>
                  </a:lnTo>
                  <a:lnTo>
                    <a:pt x="148550" y="129266"/>
                  </a:lnTo>
                  <a:lnTo>
                    <a:pt x="171343" y="179369"/>
                  </a:lnTo>
                  <a:lnTo>
                    <a:pt x="171609" y="189770"/>
                  </a:lnTo>
                  <a:lnTo>
                    <a:pt x="165664" y="210684"/>
                  </a:lnTo>
                  <a:lnTo>
                    <a:pt x="158464" y="217665"/>
                  </a:lnTo>
                  <a:lnTo>
                    <a:pt x="137985" y="225421"/>
                  </a:lnTo>
                  <a:lnTo>
                    <a:pt x="116405" y="225749"/>
                  </a:lnTo>
                  <a:lnTo>
                    <a:pt x="84525" y="222477"/>
                  </a:lnTo>
                  <a:lnTo>
                    <a:pt x="5281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663800" y="4306686"/>
              <a:ext cx="1545886" cy="1173528"/>
            </a:xfrm>
            <a:custGeom>
              <a:avLst/>
              <a:gdLst/>
              <a:ahLst/>
              <a:cxnLst/>
              <a:rect l="0" t="0" r="0" b="0"/>
              <a:pathLst>
                <a:path w="1545886" h="1173528">
                  <a:moveTo>
                    <a:pt x="452427" y="252153"/>
                  </a:moveTo>
                  <a:lnTo>
                    <a:pt x="388977" y="235365"/>
                  </a:lnTo>
                  <a:lnTo>
                    <a:pt x="330883" y="235059"/>
                  </a:lnTo>
                  <a:lnTo>
                    <a:pt x="272905" y="249166"/>
                  </a:lnTo>
                  <a:lnTo>
                    <a:pt x="223121" y="265904"/>
                  </a:lnTo>
                  <a:lnTo>
                    <a:pt x="168464" y="292135"/>
                  </a:lnTo>
                  <a:lnTo>
                    <a:pt x="105929" y="346476"/>
                  </a:lnTo>
                  <a:lnTo>
                    <a:pt x="62956" y="400439"/>
                  </a:lnTo>
                  <a:lnTo>
                    <a:pt x="28959" y="453481"/>
                  </a:lnTo>
                  <a:lnTo>
                    <a:pt x="7339" y="513917"/>
                  </a:lnTo>
                  <a:lnTo>
                    <a:pt x="1211" y="572835"/>
                  </a:lnTo>
                  <a:lnTo>
                    <a:pt x="0" y="630746"/>
                  </a:lnTo>
                  <a:lnTo>
                    <a:pt x="5350" y="681656"/>
                  </a:lnTo>
                  <a:lnTo>
                    <a:pt x="21041" y="736179"/>
                  </a:lnTo>
                  <a:lnTo>
                    <a:pt x="40442" y="778522"/>
                  </a:lnTo>
                  <a:lnTo>
                    <a:pt x="80608" y="836155"/>
                  </a:lnTo>
                  <a:lnTo>
                    <a:pt x="137205" y="894824"/>
                  </a:lnTo>
                  <a:lnTo>
                    <a:pt x="199799" y="952011"/>
                  </a:lnTo>
                  <a:lnTo>
                    <a:pt x="260727" y="997212"/>
                  </a:lnTo>
                  <a:lnTo>
                    <a:pt x="323674" y="1034447"/>
                  </a:lnTo>
                  <a:lnTo>
                    <a:pt x="378945" y="1062783"/>
                  </a:lnTo>
                  <a:lnTo>
                    <a:pt x="441711" y="1090698"/>
                  </a:lnTo>
                  <a:lnTo>
                    <a:pt x="498317" y="1113019"/>
                  </a:lnTo>
                  <a:lnTo>
                    <a:pt x="548303" y="1128406"/>
                  </a:lnTo>
                  <a:lnTo>
                    <a:pt x="597038" y="1144663"/>
                  </a:lnTo>
                  <a:lnTo>
                    <a:pt x="644234" y="1156889"/>
                  </a:lnTo>
                  <a:lnTo>
                    <a:pt x="695262" y="1164801"/>
                  </a:lnTo>
                  <a:lnTo>
                    <a:pt x="744307" y="1167145"/>
                  </a:lnTo>
                  <a:lnTo>
                    <a:pt x="797212" y="1173527"/>
                  </a:lnTo>
                  <a:lnTo>
                    <a:pt x="851033" y="1170411"/>
                  </a:lnTo>
                  <a:lnTo>
                    <a:pt x="899776" y="1168808"/>
                  </a:lnTo>
                  <a:lnTo>
                    <a:pt x="951263" y="1167163"/>
                  </a:lnTo>
                  <a:lnTo>
                    <a:pt x="1002393" y="1159786"/>
                  </a:lnTo>
                  <a:lnTo>
                    <a:pt x="1059065" y="1146813"/>
                  </a:lnTo>
                  <a:lnTo>
                    <a:pt x="1109991" y="1132986"/>
                  </a:lnTo>
                  <a:lnTo>
                    <a:pt x="1165110" y="1117820"/>
                  </a:lnTo>
                  <a:lnTo>
                    <a:pt x="1217939" y="1096626"/>
                  </a:lnTo>
                  <a:lnTo>
                    <a:pt x="1274416" y="1067599"/>
                  </a:lnTo>
                  <a:lnTo>
                    <a:pt x="1327137" y="1030121"/>
                  </a:lnTo>
                  <a:lnTo>
                    <a:pt x="1388189" y="978469"/>
                  </a:lnTo>
                  <a:lnTo>
                    <a:pt x="1436349" y="925957"/>
                  </a:lnTo>
                  <a:lnTo>
                    <a:pt x="1473464" y="875453"/>
                  </a:lnTo>
                  <a:lnTo>
                    <a:pt x="1504539" y="817298"/>
                  </a:lnTo>
                  <a:lnTo>
                    <a:pt x="1527618" y="755421"/>
                  </a:lnTo>
                  <a:lnTo>
                    <a:pt x="1536207" y="699308"/>
                  </a:lnTo>
                  <a:lnTo>
                    <a:pt x="1545687" y="636771"/>
                  </a:lnTo>
                  <a:lnTo>
                    <a:pt x="1545885" y="573359"/>
                  </a:lnTo>
                  <a:lnTo>
                    <a:pt x="1537716" y="521890"/>
                  </a:lnTo>
                  <a:lnTo>
                    <a:pt x="1522168" y="469596"/>
                  </a:lnTo>
                  <a:lnTo>
                    <a:pt x="1509632" y="419396"/>
                  </a:lnTo>
                  <a:lnTo>
                    <a:pt x="1496169" y="380086"/>
                  </a:lnTo>
                  <a:lnTo>
                    <a:pt x="1462614" y="317151"/>
                  </a:lnTo>
                  <a:lnTo>
                    <a:pt x="1418613" y="255789"/>
                  </a:lnTo>
                  <a:lnTo>
                    <a:pt x="1365166" y="196625"/>
                  </a:lnTo>
                  <a:lnTo>
                    <a:pt x="1304327" y="138572"/>
                  </a:lnTo>
                  <a:lnTo>
                    <a:pt x="1242898" y="94303"/>
                  </a:lnTo>
                  <a:lnTo>
                    <a:pt x="1180792" y="63349"/>
                  </a:lnTo>
                  <a:lnTo>
                    <a:pt x="1128706" y="40293"/>
                  </a:lnTo>
                  <a:lnTo>
                    <a:pt x="1067811" y="18408"/>
                  </a:lnTo>
                  <a:lnTo>
                    <a:pt x="1005696" y="8540"/>
                  </a:lnTo>
                  <a:lnTo>
                    <a:pt x="947760" y="1261"/>
                  </a:lnTo>
                  <a:lnTo>
                    <a:pt x="891651" y="0"/>
                  </a:lnTo>
                  <a:lnTo>
                    <a:pt x="836162" y="5216"/>
                  </a:lnTo>
                  <a:lnTo>
                    <a:pt x="777086" y="14170"/>
                  </a:lnTo>
                  <a:lnTo>
                    <a:pt x="720718" y="35410"/>
                  </a:lnTo>
                  <a:lnTo>
                    <a:pt x="666080" y="57218"/>
                  </a:lnTo>
                  <a:lnTo>
                    <a:pt x="610761" y="82015"/>
                  </a:lnTo>
                  <a:lnTo>
                    <a:pt x="554646" y="115523"/>
                  </a:lnTo>
                  <a:lnTo>
                    <a:pt x="496694" y="150409"/>
                  </a:lnTo>
                  <a:lnTo>
                    <a:pt x="441899" y="1889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44780" y="481746"/>
            <a:ext cx="713480" cy="378035"/>
            <a:chOff x="1044780" y="481746"/>
            <a:chExt cx="713480" cy="378035"/>
          </a:xfrm>
        </p:grpSpPr>
        <p:sp>
          <p:nvSpPr>
            <p:cNvPr id="2" name="Freeform 1"/>
            <p:cNvSpPr/>
            <p:nvPr/>
          </p:nvSpPr>
          <p:spPr>
            <a:xfrm>
              <a:off x="1044780" y="481746"/>
              <a:ext cx="332787" cy="378035"/>
            </a:xfrm>
            <a:custGeom>
              <a:avLst/>
              <a:gdLst/>
              <a:ahLst/>
              <a:cxnLst/>
              <a:rect l="0" t="0" r="0" b="0"/>
              <a:pathLst>
                <a:path w="332787" h="378035">
                  <a:moveTo>
                    <a:pt x="8069" y="86792"/>
                  </a:moveTo>
                  <a:lnTo>
                    <a:pt x="2003" y="120414"/>
                  </a:lnTo>
                  <a:lnTo>
                    <a:pt x="6525" y="178355"/>
                  </a:lnTo>
                  <a:lnTo>
                    <a:pt x="10731" y="230125"/>
                  </a:lnTo>
                  <a:lnTo>
                    <a:pt x="22633" y="289540"/>
                  </a:lnTo>
                  <a:lnTo>
                    <a:pt x="27844" y="346337"/>
                  </a:lnTo>
                  <a:lnTo>
                    <a:pt x="28556" y="374501"/>
                  </a:lnTo>
                  <a:lnTo>
                    <a:pt x="27576" y="378034"/>
                  </a:lnTo>
                  <a:lnTo>
                    <a:pt x="23368" y="366362"/>
                  </a:lnTo>
                  <a:lnTo>
                    <a:pt x="16106" y="303228"/>
                  </a:lnTo>
                  <a:lnTo>
                    <a:pt x="4068" y="242369"/>
                  </a:lnTo>
                  <a:lnTo>
                    <a:pt x="0" y="186457"/>
                  </a:lnTo>
                  <a:lnTo>
                    <a:pt x="12365" y="123964"/>
                  </a:lnTo>
                  <a:lnTo>
                    <a:pt x="29230" y="63351"/>
                  </a:lnTo>
                  <a:lnTo>
                    <a:pt x="37361" y="38939"/>
                  </a:lnTo>
                  <a:lnTo>
                    <a:pt x="48774" y="20291"/>
                  </a:lnTo>
                  <a:lnTo>
                    <a:pt x="71004" y="7323"/>
                  </a:lnTo>
                  <a:lnTo>
                    <a:pt x="98041" y="0"/>
                  </a:lnTo>
                  <a:lnTo>
                    <a:pt x="147114" y="4831"/>
                  </a:lnTo>
                  <a:lnTo>
                    <a:pt x="184578" y="16884"/>
                  </a:lnTo>
                  <a:lnTo>
                    <a:pt x="217906" y="38393"/>
                  </a:lnTo>
                  <a:lnTo>
                    <a:pt x="278626" y="94574"/>
                  </a:lnTo>
                  <a:lnTo>
                    <a:pt x="293263" y="112478"/>
                  </a:lnTo>
                  <a:lnTo>
                    <a:pt x="316103" y="175602"/>
                  </a:lnTo>
                  <a:lnTo>
                    <a:pt x="323549" y="236959"/>
                  </a:lnTo>
                  <a:lnTo>
                    <a:pt x="331952" y="288420"/>
                  </a:lnTo>
                  <a:lnTo>
                    <a:pt x="332786" y="301930"/>
                  </a:lnTo>
                  <a:lnTo>
                    <a:pt x="331002" y="310936"/>
                  </a:lnTo>
                  <a:lnTo>
                    <a:pt x="327473" y="316940"/>
                  </a:lnTo>
                  <a:lnTo>
                    <a:pt x="313396" y="328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63502" y="57906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979357" y="79072"/>
            <a:ext cx="1989887" cy="805322"/>
            <a:chOff x="1979357" y="79072"/>
            <a:chExt cx="1989887" cy="805322"/>
          </a:xfrm>
        </p:grpSpPr>
        <p:sp>
          <p:nvSpPr>
            <p:cNvPr id="5" name="Freeform 4"/>
            <p:cNvSpPr/>
            <p:nvPr/>
          </p:nvSpPr>
          <p:spPr>
            <a:xfrm>
              <a:off x="1979357" y="140998"/>
              <a:ext cx="353195" cy="298429"/>
            </a:xfrm>
            <a:custGeom>
              <a:avLst/>
              <a:gdLst/>
              <a:ahLst/>
              <a:cxnLst/>
              <a:rect l="0" t="0" r="0" b="0"/>
              <a:pathLst>
                <a:path w="353195" h="298429">
                  <a:moveTo>
                    <a:pt x="0" y="69571"/>
                  </a:moveTo>
                  <a:lnTo>
                    <a:pt x="9576" y="45525"/>
                  </a:lnTo>
                  <a:lnTo>
                    <a:pt x="20244" y="31198"/>
                  </a:lnTo>
                  <a:lnTo>
                    <a:pt x="44993" y="15568"/>
                  </a:lnTo>
                  <a:lnTo>
                    <a:pt x="100438" y="976"/>
                  </a:lnTo>
                  <a:lnTo>
                    <a:pt x="157663" y="0"/>
                  </a:lnTo>
                  <a:lnTo>
                    <a:pt x="184716" y="5895"/>
                  </a:lnTo>
                  <a:lnTo>
                    <a:pt x="208438" y="16314"/>
                  </a:lnTo>
                  <a:lnTo>
                    <a:pt x="235935" y="40923"/>
                  </a:lnTo>
                  <a:lnTo>
                    <a:pt x="245240" y="63468"/>
                  </a:lnTo>
                  <a:lnTo>
                    <a:pt x="247721" y="76031"/>
                  </a:lnTo>
                  <a:lnTo>
                    <a:pt x="244239" y="99349"/>
                  </a:lnTo>
                  <a:lnTo>
                    <a:pt x="229125" y="129087"/>
                  </a:lnTo>
                  <a:lnTo>
                    <a:pt x="215307" y="143986"/>
                  </a:lnTo>
                  <a:lnTo>
                    <a:pt x="197468" y="154507"/>
                  </a:lnTo>
                  <a:lnTo>
                    <a:pt x="193646" y="155441"/>
                  </a:lnTo>
                  <a:lnTo>
                    <a:pt x="193438" y="153724"/>
                  </a:lnTo>
                  <a:lnTo>
                    <a:pt x="195639" y="150240"/>
                  </a:lnTo>
                  <a:lnTo>
                    <a:pt x="210563" y="146368"/>
                  </a:lnTo>
                  <a:lnTo>
                    <a:pt x="231624" y="145817"/>
                  </a:lnTo>
                  <a:lnTo>
                    <a:pt x="284269" y="158106"/>
                  </a:lnTo>
                  <a:lnTo>
                    <a:pt x="325214" y="179910"/>
                  </a:lnTo>
                  <a:lnTo>
                    <a:pt x="341851" y="193090"/>
                  </a:lnTo>
                  <a:lnTo>
                    <a:pt x="350806" y="212986"/>
                  </a:lnTo>
                  <a:lnTo>
                    <a:pt x="353194" y="224843"/>
                  </a:lnTo>
                  <a:lnTo>
                    <a:pt x="352446" y="235087"/>
                  </a:lnTo>
                  <a:lnTo>
                    <a:pt x="345376" y="252708"/>
                  </a:lnTo>
                  <a:lnTo>
                    <a:pt x="328241" y="275782"/>
                  </a:lnTo>
                  <a:lnTo>
                    <a:pt x="302757" y="291848"/>
                  </a:lnTo>
                  <a:lnTo>
                    <a:pt x="261801" y="298428"/>
                  </a:lnTo>
                  <a:lnTo>
                    <a:pt x="205135" y="292246"/>
                  </a:lnTo>
                  <a:lnTo>
                    <a:pt x="148070" y="276377"/>
                  </a:lnTo>
                  <a:lnTo>
                    <a:pt x="101084" y="262170"/>
                  </a:lnTo>
                  <a:lnTo>
                    <a:pt x="84228" y="259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00414" y="484310"/>
              <a:ext cx="421141" cy="31587"/>
            </a:xfrm>
            <a:custGeom>
              <a:avLst/>
              <a:gdLst/>
              <a:ahLst/>
              <a:cxnLst/>
              <a:rect l="0" t="0" r="0" b="0"/>
              <a:pathLst>
                <a:path w="421141" h="31587">
                  <a:moveTo>
                    <a:pt x="421140" y="0"/>
                  </a:moveTo>
                  <a:lnTo>
                    <a:pt x="383662" y="8334"/>
                  </a:lnTo>
                  <a:lnTo>
                    <a:pt x="326649" y="10095"/>
                  </a:lnTo>
                  <a:lnTo>
                    <a:pt x="267468" y="17679"/>
                  </a:lnTo>
                  <a:lnTo>
                    <a:pt x="210717" y="20390"/>
                  </a:lnTo>
                  <a:lnTo>
                    <a:pt x="154447" y="20926"/>
                  </a:lnTo>
                  <a:lnTo>
                    <a:pt x="97102" y="21031"/>
                  </a:lnTo>
                  <a:lnTo>
                    <a:pt x="36901" y="2417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84683" y="610652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5728"/>
                  </a:lnTo>
                  <a:lnTo>
                    <a:pt x="0" y="23666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1183" y="684352"/>
              <a:ext cx="193501" cy="124268"/>
            </a:xfrm>
            <a:custGeom>
              <a:avLst/>
              <a:gdLst/>
              <a:ahLst/>
              <a:cxnLst/>
              <a:rect l="0" t="0" r="0" b="0"/>
              <a:pathLst>
                <a:path w="193501" h="124268">
                  <a:moveTo>
                    <a:pt x="193500" y="73699"/>
                  </a:moveTo>
                  <a:lnTo>
                    <a:pt x="139625" y="91658"/>
                  </a:lnTo>
                  <a:lnTo>
                    <a:pt x="77579" y="112340"/>
                  </a:lnTo>
                  <a:lnTo>
                    <a:pt x="32432" y="123229"/>
                  </a:lnTo>
                  <a:lnTo>
                    <a:pt x="19441" y="124267"/>
                  </a:lnTo>
                  <a:lnTo>
                    <a:pt x="10780" y="120279"/>
                  </a:lnTo>
                  <a:lnTo>
                    <a:pt x="5007" y="112942"/>
                  </a:lnTo>
                  <a:lnTo>
                    <a:pt x="1157" y="103370"/>
                  </a:lnTo>
                  <a:lnTo>
                    <a:pt x="0" y="83377"/>
                  </a:lnTo>
                  <a:lnTo>
                    <a:pt x="4555" y="63963"/>
                  </a:lnTo>
                  <a:lnTo>
                    <a:pt x="17934" y="38709"/>
                  </a:lnTo>
                  <a:lnTo>
                    <a:pt x="250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74238" y="48431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05823" y="60012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1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74362" y="463253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4703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85807" y="79072"/>
              <a:ext cx="218000" cy="275478"/>
            </a:xfrm>
            <a:custGeom>
              <a:avLst/>
              <a:gdLst/>
              <a:ahLst/>
              <a:cxnLst/>
              <a:rect l="0" t="0" r="0" b="0"/>
              <a:pathLst>
                <a:path w="218000" h="275478">
                  <a:moveTo>
                    <a:pt x="193923" y="15684"/>
                  </a:moveTo>
                  <a:lnTo>
                    <a:pt x="144993" y="15684"/>
                  </a:lnTo>
                  <a:lnTo>
                    <a:pt x="91451" y="10095"/>
                  </a:lnTo>
                  <a:lnTo>
                    <a:pt x="28033" y="2686"/>
                  </a:lnTo>
                  <a:lnTo>
                    <a:pt x="16649" y="0"/>
                  </a:lnTo>
                  <a:lnTo>
                    <a:pt x="9060" y="2888"/>
                  </a:lnTo>
                  <a:lnTo>
                    <a:pt x="4001" y="9493"/>
                  </a:lnTo>
                  <a:lnTo>
                    <a:pt x="627" y="18576"/>
                  </a:lnTo>
                  <a:lnTo>
                    <a:pt x="0" y="38026"/>
                  </a:lnTo>
                  <a:lnTo>
                    <a:pt x="11065" y="90723"/>
                  </a:lnTo>
                  <a:lnTo>
                    <a:pt x="13217" y="116105"/>
                  </a:lnTo>
                  <a:lnTo>
                    <a:pt x="17300" y="123575"/>
                  </a:lnTo>
                  <a:lnTo>
                    <a:pt x="23532" y="127386"/>
                  </a:lnTo>
                  <a:lnTo>
                    <a:pt x="39815" y="128500"/>
                  </a:lnTo>
                  <a:lnTo>
                    <a:pt x="94730" y="122192"/>
                  </a:lnTo>
                  <a:lnTo>
                    <a:pt x="147640" y="129616"/>
                  </a:lnTo>
                  <a:lnTo>
                    <a:pt x="180990" y="140169"/>
                  </a:lnTo>
                  <a:lnTo>
                    <a:pt x="198313" y="151339"/>
                  </a:lnTo>
                  <a:lnTo>
                    <a:pt x="210692" y="167222"/>
                  </a:lnTo>
                  <a:lnTo>
                    <a:pt x="215631" y="176371"/>
                  </a:lnTo>
                  <a:lnTo>
                    <a:pt x="217999" y="199014"/>
                  </a:lnTo>
                  <a:lnTo>
                    <a:pt x="213982" y="223506"/>
                  </a:lnTo>
                  <a:lnTo>
                    <a:pt x="204398" y="246090"/>
                  </a:lnTo>
                  <a:lnTo>
                    <a:pt x="189220" y="261586"/>
                  </a:lnTo>
                  <a:lnTo>
                    <a:pt x="180259" y="267356"/>
                  </a:lnTo>
                  <a:lnTo>
                    <a:pt x="145291" y="275477"/>
                  </a:lnTo>
                  <a:lnTo>
                    <a:pt x="86657" y="269816"/>
                  </a:lnTo>
                  <a:lnTo>
                    <a:pt x="46524" y="257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6518" y="426079"/>
              <a:ext cx="452726" cy="16118"/>
            </a:xfrm>
            <a:custGeom>
              <a:avLst/>
              <a:gdLst/>
              <a:ahLst/>
              <a:cxnLst/>
              <a:rect l="0" t="0" r="0" b="0"/>
              <a:pathLst>
                <a:path w="452726" h="16118">
                  <a:moveTo>
                    <a:pt x="452725" y="5589"/>
                  </a:moveTo>
                  <a:lnTo>
                    <a:pt x="394108" y="5589"/>
                  </a:lnTo>
                  <a:lnTo>
                    <a:pt x="338765" y="5589"/>
                  </a:lnTo>
                  <a:lnTo>
                    <a:pt x="275840" y="5589"/>
                  </a:lnTo>
                  <a:lnTo>
                    <a:pt x="223593" y="0"/>
                  </a:lnTo>
                  <a:lnTo>
                    <a:pt x="165664" y="4044"/>
                  </a:lnTo>
                  <a:lnTo>
                    <a:pt x="111753" y="5284"/>
                  </a:lnTo>
                  <a:lnTo>
                    <a:pt x="57213" y="669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45554" y="476946"/>
              <a:ext cx="165763" cy="343879"/>
            </a:xfrm>
            <a:custGeom>
              <a:avLst/>
              <a:gdLst/>
              <a:ahLst/>
              <a:cxnLst/>
              <a:rect l="0" t="0" r="0" b="0"/>
              <a:pathLst>
                <a:path w="165763" h="343879">
                  <a:moveTo>
                    <a:pt x="155233" y="102121"/>
                  </a:moveTo>
                  <a:lnTo>
                    <a:pt x="105735" y="160684"/>
                  </a:lnTo>
                  <a:lnTo>
                    <a:pt x="58116" y="219257"/>
                  </a:lnTo>
                  <a:lnTo>
                    <a:pt x="36524" y="270751"/>
                  </a:lnTo>
                  <a:lnTo>
                    <a:pt x="31153" y="307803"/>
                  </a:lnTo>
                  <a:lnTo>
                    <a:pt x="36136" y="328456"/>
                  </a:lnTo>
                  <a:lnTo>
                    <a:pt x="40740" y="337239"/>
                  </a:lnTo>
                  <a:lnTo>
                    <a:pt x="47319" y="341924"/>
                  </a:lnTo>
                  <a:lnTo>
                    <a:pt x="55214" y="343878"/>
                  </a:lnTo>
                  <a:lnTo>
                    <a:pt x="83094" y="341039"/>
                  </a:lnTo>
                  <a:lnTo>
                    <a:pt x="93103" y="338608"/>
                  </a:lnTo>
                  <a:lnTo>
                    <a:pt x="100944" y="333479"/>
                  </a:lnTo>
                  <a:lnTo>
                    <a:pt x="112777" y="318420"/>
                  </a:lnTo>
                  <a:lnTo>
                    <a:pt x="126016" y="290212"/>
                  </a:lnTo>
                  <a:lnTo>
                    <a:pt x="127430" y="269945"/>
                  </a:lnTo>
                  <a:lnTo>
                    <a:pt x="118806" y="228338"/>
                  </a:lnTo>
                  <a:lnTo>
                    <a:pt x="103626" y="202430"/>
                  </a:lnTo>
                  <a:lnTo>
                    <a:pt x="49852" y="144315"/>
                  </a:lnTo>
                  <a:lnTo>
                    <a:pt x="16010" y="107981"/>
                  </a:lnTo>
                  <a:lnTo>
                    <a:pt x="6399" y="89517"/>
                  </a:lnTo>
                  <a:lnTo>
                    <a:pt x="0" y="53803"/>
                  </a:lnTo>
                  <a:lnTo>
                    <a:pt x="4742" y="33463"/>
                  </a:lnTo>
                  <a:lnTo>
                    <a:pt x="9282" y="24763"/>
                  </a:lnTo>
                  <a:lnTo>
                    <a:pt x="23685" y="11978"/>
                  </a:lnTo>
                  <a:lnTo>
                    <a:pt x="42955" y="3566"/>
                  </a:lnTo>
                  <a:lnTo>
                    <a:pt x="78942" y="0"/>
                  </a:lnTo>
                  <a:lnTo>
                    <a:pt x="112351" y="7002"/>
                  </a:lnTo>
                  <a:lnTo>
                    <a:pt x="133835" y="17342"/>
                  </a:lnTo>
                  <a:lnTo>
                    <a:pt x="148842" y="35975"/>
                  </a:lnTo>
                  <a:lnTo>
                    <a:pt x="165762" y="70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423689" y="221098"/>
            <a:ext cx="2083131" cy="659977"/>
            <a:chOff x="5423689" y="221098"/>
            <a:chExt cx="2083131" cy="659977"/>
          </a:xfrm>
        </p:grpSpPr>
        <p:sp>
          <p:nvSpPr>
            <p:cNvPr id="16" name="Freeform 15"/>
            <p:cNvSpPr/>
            <p:nvPr/>
          </p:nvSpPr>
          <p:spPr>
            <a:xfrm>
              <a:off x="5423689" y="276071"/>
              <a:ext cx="354740" cy="382864"/>
            </a:xfrm>
            <a:custGeom>
              <a:avLst/>
              <a:gdLst/>
              <a:ahLst/>
              <a:cxnLst/>
              <a:rect l="0" t="0" r="0" b="0"/>
              <a:pathLst>
                <a:path w="354740" h="382864">
                  <a:moveTo>
                    <a:pt x="177471" y="29255"/>
                  </a:moveTo>
                  <a:lnTo>
                    <a:pt x="159491" y="13614"/>
                  </a:lnTo>
                  <a:lnTo>
                    <a:pt x="142574" y="5536"/>
                  </a:lnTo>
                  <a:lnTo>
                    <a:pt x="107729" y="0"/>
                  </a:lnTo>
                  <a:lnTo>
                    <a:pt x="87593" y="4944"/>
                  </a:lnTo>
                  <a:lnTo>
                    <a:pt x="55602" y="27182"/>
                  </a:lnTo>
                  <a:lnTo>
                    <a:pt x="27923" y="62511"/>
                  </a:lnTo>
                  <a:lnTo>
                    <a:pt x="6147" y="119292"/>
                  </a:lnTo>
                  <a:lnTo>
                    <a:pt x="0" y="174768"/>
                  </a:lnTo>
                  <a:lnTo>
                    <a:pt x="1905" y="237719"/>
                  </a:lnTo>
                  <a:lnTo>
                    <a:pt x="9365" y="265795"/>
                  </a:lnTo>
                  <a:lnTo>
                    <a:pt x="46973" y="323313"/>
                  </a:lnTo>
                  <a:lnTo>
                    <a:pt x="102415" y="365145"/>
                  </a:lnTo>
                  <a:lnTo>
                    <a:pt x="113396" y="372505"/>
                  </a:lnTo>
                  <a:lnTo>
                    <a:pt x="156796" y="382863"/>
                  </a:lnTo>
                  <a:lnTo>
                    <a:pt x="206700" y="380342"/>
                  </a:lnTo>
                  <a:lnTo>
                    <a:pt x="247353" y="366598"/>
                  </a:lnTo>
                  <a:lnTo>
                    <a:pt x="299352" y="318227"/>
                  </a:lnTo>
                  <a:lnTo>
                    <a:pt x="333269" y="260370"/>
                  </a:lnTo>
                  <a:lnTo>
                    <a:pt x="347766" y="229145"/>
                  </a:lnTo>
                  <a:lnTo>
                    <a:pt x="354739" y="178747"/>
                  </a:lnTo>
                  <a:lnTo>
                    <a:pt x="352997" y="126851"/>
                  </a:lnTo>
                  <a:lnTo>
                    <a:pt x="345560" y="103047"/>
                  </a:lnTo>
                  <a:lnTo>
                    <a:pt x="307968" y="47002"/>
                  </a:lnTo>
                  <a:lnTo>
                    <a:pt x="280868" y="23335"/>
                  </a:lnTo>
                  <a:lnTo>
                    <a:pt x="254621" y="14926"/>
                  </a:lnTo>
                  <a:lnTo>
                    <a:pt x="195700" y="9527"/>
                  </a:lnTo>
                  <a:lnTo>
                    <a:pt x="156414" y="8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33224" y="479136"/>
              <a:ext cx="207205" cy="401939"/>
            </a:xfrm>
            <a:custGeom>
              <a:avLst/>
              <a:gdLst/>
              <a:ahLst/>
              <a:cxnLst/>
              <a:rect l="0" t="0" r="0" b="0"/>
              <a:pathLst>
                <a:path w="207205" h="401939">
                  <a:moveTo>
                    <a:pt x="10092" y="110459"/>
                  </a:moveTo>
                  <a:lnTo>
                    <a:pt x="10092" y="159390"/>
                  </a:lnTo>
                  <a:lnTo>
                    <a:pt x="15681" y="218521"/>
                  </a:lnTo>
                  <a:lnTo>
                    <a:pt x="20815" y="275261"/>
                  </a:lnTo>
                  <a:lnTo>
                    <a:pt x="28760" y="334649"/>
                  </a:lnTo>
                  <a:lnTo>
                    <a:pt x="30677" y="396769"/>
                  </a:lnTo>
                  <a:lnTo>
                    <a:pt x="30834" y="401938"/>
                  </a:lnTo>
                  <a:lnTo>
                    <a:pt x="29886" y="386856"/>
                  </a:lnTo>
                  <a:lnTo>
                    <a:pt x="22072" y="326549"/>
                  </a:lnTo>
                  <a:lnTo>
                    <a:pt x="13671" y="271600"/>
                  </a:lnTo>
                  <a:lnTo>
                    <a:pt x="10799" y="215686"/>
                  </a:lnTo>
                  <a:lnTo>
                    <a:pt x="10231" y="159581"/>
                  </a:lnTo>
                  <a:lnTo>
                    <a:pt x="1777" y="97734"/>
                  </a:lnTo>
                  <a:lnTo>
                    <a:pt x="0" y="43345"/>
                  </a:lnTo>
                  <a:lnTo>
                    <a:pt x="5997" y="21749"/>
                  </a:lnTo>
                  <a:lnTo>
                    <a:pt x="10871" y="12715"/>
                  </a:lnTo>
                  <a:lnTo>
                    <a:pt x="18800" y="6692"/>
                  </a:lnTo>
                  <a:lnTo>
                    <a:pt x="40088" y="0"/>
                  </a:lnTo>
                  <a:lnTo>
                    <a:pt x="91883" y="4109"/>
                  </a:lnTo>
                  <a:lnTo>
                    <a:pt x="144055" y="19305"/>
                  </a:lnTo>
                  <a:lnTo>
                    <a:pt x="182913" y="44490"/>
                  </a:lnTo>
                  <a:lnTo>
                    <a:pt x="200248" y="70636"/>
                  </a:lnTo>
                  <a:lnTo>
                    <a:pt x="207204" y="106199"/>
                  </a:lnTo>
                  <a:lnTo>
                    <a:pt x="202592" y="126503"/>
                  </a:lnTo>
                  <a:lnTo>
                    <a:pt x="191574" y="143326"/>
                  </a:lnTo>
                  <a:lnTo>
                    <a:pt x="174979" y="158602"/>
                  </a:lnTo>
                  <a:lnTo>
                    <a:pt x="149665" y="166951"/>
                  </a:lnTo>
                  <a:lnTo>
                    <a:pt x="91344" y="172311"/>
                  </a:lnTo>
                  <a:lnTo>
                    <a:pt x="62734" y="173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70927" y="445041"/>
              <a:ext cx="184336" cy="215366"/>
            </a:xfrm>
            <a:custGeom>
              <a:avLst/>
              <a:gdLst/>
              <a:ahLst/>
              <a:cxnLst/>
              <a:rect l="0" t="0" r="0" b="0"/>
              <a:pathLst>
                <a:path w="184336" h="215366">
                  <a:moveTo>
                    <a:pt x="14544" y="102440"/>
                  </a:moveTo>
                  <a:lnTo>
                    <a:pt x="73161" y="111505"/>
                  </a:lnTo>
                  <a:lnTo>
                    <a:pt x="133401" y="104274"/>
                  </a:lnTo>
                  <a:lnTo>
                    <a:pt x="158616" y="98186"/>
                  </a:lnTo>
                  <a:lnTo>
                    <a:pt x="167914" y="92585"/>
                  </a:lnTo>
                  <a:lnTo>
                    <a:pt x="181364" y="77003"/>
                  </a:lnTo>
                  <a:lnTo>
                    <a:pt x="184249" y="67935"/>
                  </a:lnTo>
                  <a:lnTo>
                    <a:pt x="184335" y="48500"/>
                  </a:lnTo>
                  <a:lnTo>
                    <a:pt x="177355" y="31284"/>
                  </a:lnTo>
                  <a:lnTo>
                    <a:pt x="172217" y="23417"/>
                  </a:lnTo>
                  <a:lnTo>
                    <a:pt x="157150" y="11557"/>
                  </a:lnTo>
                  <a:lnTo>
                    <a:pt x="148220" y="6756"/>
                  </a:lnTo>
                  <a:lnTo>
                    <a:pt x="107704" y="0"/>
                  </a:lnTo>
                  <a:lnTo>
                    <a:pt x="64244" y="9177"/>
                  </a:lnTo>
                  <a:lnTo>
                    <a:pt x="42092" y="23555"/>
                  </a:lnTo>
                  <a:lnTo>
                    <a:pt x="25618" y="41644"/>
                  </a:lnTo>
                  <a:lnTo>
                    <a:pt x="5510" y="84972"/>
                  </a:lnTo>
                  <a:lnTo>
                    <a:pt x="0" y="109885"/>
                  </a:lnTo>
                  <a:lnTo>
                    <a:pt x="1451" y="132655"/>
                  </a:lnTo>
                  <a:lnTo>
                    <a:pt x="14434" y="165205"/>
                  </a:lnTo>
                  <a:lnTo>
                    <a:pt x="33099" y="191487"/>
                  </a:lnTo>
                  <a:lnTo>
                    <a:pt x="59036" y="208503"/>
                  </a:lnTo>
                  <a:lnTo>
                    <a:pt x="94538" y="215365"/>
                  </a:lnTo>
                  <a:lnTo>
                    <a:pt x="140886" y="207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02973" y="473782"/>
              <a:ext cx="129939" cy="224257"/>
            </a:xfrm>
            <a:custGeom>
              <a:avLst/>
              <a:gdLst/>
              <a:ahLst/>
              <a:cxnLst/>
              <a:rect l="0" t="0" r="0" b="0"/>
              <a:pathLst>
                <a:path w="129939" h="224257">
                  <a:moveTo>
                    <a:pt x="24654" y="84228"/>
                  </a:moveTo>
                  <a:lnTo>
                    <a:pt x="36106" y="138372"/>
                  </a:lnTo>
                  <a:lnTo>
                    <a:pt x="52852" y="198853"/>
                  </a:lnTo>
                  <a:lnTo>
                    <a:pt x="60955" y="224256"/>
                  </a:lnTo>
                  <a:lnTo>
                    <a:pt x="32773" y="161757"/>
                  </a:lnTo>
                  <a:lnTo>
                    <a:pt x="10616" y="109334"/>
                  </a:lnTo>
                  <a:lnTo>
                    <a:pt x="1647" y="86028"/>
                  </a:lnTo>
                  <a:lnTo>
                    <a:pt x="0" y="63971"/>
                  </a:lnTo>
                  <a:lnTo>
                    <a:pt x="1199" y="53176"/>
                  </a:lnTo>
                  <a:lnTo>
                    <a:pt x="5508" y="44809"/>
                  </a:lnTo>
                  <a:lnTo>
                    <a:pt x="19654" y="32393"/>
                  </a:lnTo>
                  <a:lnTo>
                    <a:pt x="70615" y="11097"/>
                  </a:lnTo>
                  <a:lnTo>
                    <a:pt x="1299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89825" y="515851"/>
              <a:ext cx="206300" cy="180352"/>
            </a:xfrm>
            <a:custGeom>
              <a:avLst/>
              <a:gdLst/>
              <a:ahLst/>
              <a:cxnLst/>
              <a:rect l="0" t="0" r="0" b="0"/>
              <a:pathLst>
                <a:path w="206300" h="180352">
                  <a:moveTo>
                    <a:pt x="111543" y="126387"/>
                  </a:moveTo>
                  <a:lnTo>
                    <a:pt x="105953" y="67770"/>
                  </a:lnTo>
                  <a:lnTo>
                    <a:pt x="92415" y="23171"/>
                  </a:lnTo>
                  <a:lnTo>
                    <a:pt x="81204" y="6034"/>
                  </a:lnTo>
                  <a:lnTo>
                    <a:pt x="73770" y="1698"/>
                  </a:lnTo>
                  <a:lnTo>
                    <a:pt x="56150" y="0"/>
                  </a:lnTo>
                  <a:lnTo>
                    <a:pt x="47708" y="3524"/>
                  </a:lnTo>
                  <a:lnTo>
                    <a:pt x="32089" y="16799"/>
                  </a:lnTo>
                  <a:lnTo>
                    <a:pt x="10142" y="49593"/>
                  </a:lnTo>
                  <a:lnTo>
                    <a:pt x="0" y="88945"/>
                  </a:lnTo>
                  <a:lnTo>
                    <a:pt x="2584" y="130241"/>
                  </a:lnTo>
                  <a:lnTo>
                    <a:pt x="10864" y="151886"/>
                  </a:lnTo>
                  <a:lnTo>
                    <a:pt x="16347" y="160934"/>
                  </a:lnTo>
                  <a:lnTo>
                    <a:pt x="31799" y="174107"/>
                  </a:lnTo>
                  <a:lnTo>
                    <a:pt x="40832" y="179257"/>
                  </a:lnTo>
                  <a:lnTo>
                    <a:pt x="49195" y="180351"/>
                  </a:lnTo>
                  <a:lnTo>
                    <a:pt x="64726" y="175327"/>
                  </a:lnTo>
                  <a:lnTo>
                    <a:pt x="86623" y="159345"/>
                  </a:lnTo>
                  <a:lnTo>
                    <a:pt x="102340" y="134203"/>
                  </a:lnTo>
                  <a:lnTo>
                    <a:pt x="115790" y="101284"/>
                  </a:lnTo>
                  <a:lnTo>
                    <a:pt x="114491" y="113490"/>
                  </a:lnTo>
                  <a:lnTo>
                    <a:pt x="117922" y="130014"/>
                  </a:lnTo>
                  <a:lnTo>
                    <a:pt x="132020" y="153458"/>
                  </a:lnTo>
                  <a:lnTo>
                    <a:pt x="151015" y="175222"/>
                  </a:lnTo>
                  <a:lnTo>
                    <a:pt x="160085" y="178831"/>
                  </a:lnTo>
                  <a:lnTo>
                    <a:pt x="206299" y="179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38238" y="221098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63089"/>
                  </a:lnTo>
                  <a:lnTo>
                    <a:pt x="8333" y="215219"/>
                  </a:lnTo>
                  <a:lnTo>
                    <a:pt x="9878" y="278238"/>
                  </a:lnTo>
                  <a:lnTo>
                    <a:pt x="10240" y="323703"/>
                  </a:lnTo>
                  <a:lnTo>
                    <a:pt x="10400" y="367306"/>
                  </a:lnTo>
                  <a:lnTo>
                    <a:pt x="16080" y="425726"/>
                  </a:lnTo>
                  <a:lnTo>
                    <a:pt x="20074" y="485953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32953" y="431668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8011" y="3119"/>
                  </a:lnTo>
                  <a:lnTo>
                    <a:pt x="125191" y="16788"/>
                  </a:lnTo>
                  <a:lnTo>
                    <a:pt x="67796" y="23333"/>
                  </a:lnTo>
                  <a:lnTo>
                    <a:pt x="3295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08158" y="558010"/>
              <a:ext cx="9065" cy="168457"/>
            </a:xfrm>
            <a:custGeom>
              <a:avLst/>
              <a:gdLst/>
              <a:ahLst/>
              <a:cxnLst/>
              <a:rect l="0" t="0" r="0" b="0"/>
              <a:pathLst>
                <a:path w="9065" h="168457">
                  <a:moveTo>
                    <a:pt x="9064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906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17222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27751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97751" y="515896"/>
              <a:ext cx="160182" cy="197151"/>
            </a:xfrm>
            <a:custGeom>
              <a:avLst/>
              <a:gdLst/>
              <a:ahLst/>
              <a:cxnLst/>
              <a:rect l="0" t="0" r="0" b="0"/>
              <a:pathLst>
                <a:path w="160182" h="197151">
                  <a:moveTo>
                    <a:pt x="98456" y="0"/>
                  </a:moveTo>
                  <a:lnTo>
                    <a:pt x="58768" y="2340"/>
                  </a:lnTo>
                  <a:lnTo>
                    <a:pt x="36364" y="11178"/>
                  </a:lnTo>
                  <a:lnTo>
                    <a:pt x="20947" y="29145"/>
                  </a:lnTo>
                  <a:lnTo>
                    <a:pt x="1517" y="78806"/>
                  </a:lnTo>
                  <a:lnTo>
                    <a:pt x="0" y="102875"/>
                  </a:lnTo>
                  <a:lnTo>
                    <a:pt x="8558" y="146923"/>
                  </a:lnTo>
                  <a:lnTo>
                    <a:pt x="23726" y="173254"/>
                  </a:lnTo>
                  <a:lnTo>
                    <a:pt x="39507" y="185406"/>
                  </a:lnTo>
                  <a:lnTo>
                    <a:pt x="59388" y="193537"/>
                  </a:lnTo>
                  <a:lnTo>
                    <a:pt x="83822" y="197150"/>
                  </a:lnTo>
                  <a:lnTo>
                    <a:pt x="107160" y="192517"/>
                  </a:lnTo>
                  <a:lnTo>
                    <a:pt x="128061" y="181490"/>
                  </a:lnTo>
                  <a:lnTo>
                    <a:pt x="145149" y="164890"/>
                  </a:lnTo>
                  <a:lnTo>
                    <a:pt x="154303" y="142694"/>
                  </a:lnTo>
                  <a:lnTo>
                    <a:pt x="160181" y="84728"/>
                  </a:lnTo>
                  <a:lnTo>
                    <a:pt x="154745" y="60664"/>
                  </a:lnTo>
                  <a:lnTo>
                    <a:pt x="138531" y="33962"/>
                  </a:lnTo>
                  <a:lnTo>
                    <a:pt x="1195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01492" y="504311"/>
              <a:ext cx="210571" cy="204615"/>
            </a:xfrm>
            <a:custGeom>
              <a:avLst/>
              <a:gdLst/>
              <a:ahLst/>
              <a:cxnLst/>
              <a:rect l="0" t="0" r="0" b="0"/>
              <a:pathLst>
                <a:path w="210571" h="204615">
                  <a:moveTo>
                    <a:pt x="0" y="53699"/>
                  </a:moveTo>
                  <a:lnTo>
                    <a:pt x="27511" y="117127"/>
                  </a:lnTo>
                  <a:lnTo>
                    <a:pt x="49084" y="180063"/>
                  </a:lnTo>
                  <a:lnTo>
                    <a:pt x="57307" y="204614"/>
                  </a:lnTo>
                  <a:lnTo>
                    <a:pt x="44685" y="154221"/>
                  </a:lnTo>
                  <a:lnTo>
                    <a:pt x="35217" y="95402"/>
                  </a:lnTo>
                  <a:lnTo>
                    <a:pt x="33199" y="69504"/>
                  </a:lnTo>
                  <a:lnTo>
                    <a:pt x="43242" y="28616"/>
                  </a:lnTo>
                  <a:lnTo>
                    <a:pt x="57823" y="10186"/>
                  </a:lnTo>
                  <a:lnTo>
                    <a:pt x="66625" y="3633"/>
                  </a:lnTo>
                  <a:lnTo>
                    <a:pt x="76002" y="435"/>
                  </a:lnTo>
                  <a:lnTo>
                    <a:pt x="95780" y="0"/>
                  </a:lnTo>
                  <a:lnTo>
                    <a:pt x="126645" y="11922"/>
                  </a:lnTo>
                  <a:lnTo>
                    <a:pt x="152428" y="35861"/>
                  </a:lnTo>
                  <a:lnTo>
                    <a:pt x="186131" y="94042"/>
                  </a:lnTo>
                  <a:lnTo>
                    <a:pt x="193859" y="117252"/>
                  </a:lnTo>
                  <a:lnTo>
                    <a:pt x="201940" y="160923"/>
                  </a:lnTo>
                  <a:lnTo>
                    <a:pt x="210570" y="18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75233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6290" y="6106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1541210" y="371424"/>
            <a:ext cx="372304" cy="483528"/>
          </a:xfrm>
          <a:custGeom>
            <a:avLst/>
            <a:gdLst/>
            <a:ahLst/>
            <a:cxnLst/>
            <a:rect l="0" t="0" r="0" b="0"/>
            <a:pathLst>
              <a:path w="372304" h="483528">
                <a:moveTo>
                  <a:pt x="248634" y="18130"/>
                </a:moveTo>
                <a:lnTo>
                  <a:pt x="231867" y="6952"/>
                </a:lnTo>
                <a:lnTo>
                  <a:pt x="199082" y="0"/>
                </a:lnTo>
                <a:lnTo>
                  <a:pt x="165322" y="3529"/>
                </a:lnTo>
                <a:lnTo>
                  <a:pt x="146876" y="12031"/>
                </a:lnTo>
                <a:lnTo>
                  <a:pt x="93211" y="53224"/>
                </a:lnTo>
                <a:lnTo>
                  <a:pt x="41720" y="114555"/>
                </a:lnTo>
                <a:lnTo>
                  <a:pt x="9618" y="177202"/>
                </a:lnTo>
                <a:lnTo>
                  <a:pt x="0" y="221630"/>
                </a:lnTo>
                <a:lnTo>
                  <a:pt x="2339" y="283455"/>
                </a:lnTo>
                <a:lnTo>
                  <a:pt x="15236" y="346794"/>
                </a:lnTo>
                <a:lnTo>
                  <a:pt x="42220" y="398646"/>
                </a:lnTo>
                <a:lnTo>
                  <a:pt x="84018" y="450731"/>
                </a:lnTo>
                <a:lnTo>
                  <a:pt x="102942" y="466201"/>
                </a:lnTo>
                <a:lnTo>
                  <a:pt x="144505" y="482474"/>
                </a:lnTo>
                <a:lnTo>
                  <a:pt x="188275" y="483527"/>
                </a:lnTo>
                <a:lnTo>
                  <a:pt x="225291" y="470840"/>
                </a:lnTo>
                <a:lnTo>
                  <a:pt x="252896" y="452264"/>
                </a:lnTo>
                <a:lnTo>
                  <a:pt x="289250" y="409385"/>
                </a:lnTo>
                <a:lnTo>
                  <a:pt x="319782" y="349676"/>
                </a:lnTo>
                <a:lnTo>
                  <a:pt x="350926" y="289431"/>
                </a:lnTo>
                <a:lnTo>
                  <a:pt x="367366" y="229648"/>
                </a:lnTo>
                <a:lnTo>
                  <a:pt x="372303" y="168749"/>
                </a:lnTo>
                <a:lnTo>
                  <a:pt x="364955" y="122289"/>
                </a:lnTo>
                <a:lnTo>
                  <a:pt x="335514" y="70393"/>
                </a:lnTo>
                <a:lnTo>
                  <a:pt x="315061" y="44664"/>
                </a:lnTo>
                <a:lnTo>
                  <a:pt x="283004" y="22222"/>
                </a:lnTo>
                <a:lnTo>
                  <a:pt x="254161" y="17219"/>
                </a:lnTo>
                <a:lnTo>
                  <a:pt x="199163" y="23539"/>
                </a:lnTo>
                <a:lnTo>
                  <a:pt x="143349" y="3918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8033243" y="536953"/>
            <a:ext cx="273742" cy="31586"/>
          </a:xfrm>
          <a:custGeom>
            <a:avLst/>
            <a:gdLst/>
            <a:ahLst/>
            <a:cxnLst/>
            <a:rect l="0" t="0" r="0" b="0"/>
            <a:pathLst>
              <a:path w="273742" h="31586">
                <a:moveTo>
                  <a:pt x="273741" y="0"/>
                </a:moveTo>
                <a:lnTo>
                  <a:pt x="224811" y="0"/>
                </a:lnTo>
                <a:lnTo>
                  <a:pt x="165680" y="5589"/>
                </a:lnTo>
                <a:lnTo>
                  <a:pt x="106600" y="17958"/>
                </a:lnTo>
                <a:lnTo>
                  <a:pt x="53422" y="27028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969450" y="1316062"/>
            <a:ext cx="1652976" cy="421141"/>
            <a:chOff x="4969450" y="1316062"/>
            <a:chExt cx="1652976" cy="421141"/>
          </a:xfrm>
        </p:grpSpPr>
        <p:sp>
          <p:nvSpPr>
            <p:cNvPr id="33" name="Freeform 32"/>
            <p:cNvSpPr/>
            <p:nvPr/>
          </p:nvSpPr>
          <p:spPr>
            <a:xfrm>
              <a:off x="5180021" y="1347647"/>
              <a:ext cx="21057" cy="368499"/>
            </a:xfrm>
            <a:custGeom>
              <a:avLst/>
              <a:gdLst/>
              <a:ahLst/>
              <a:cxnLst/>
              <a:rect l="0" t="0" r="0" b="0"/>
              <a:pathLst>
                <a:path w="21057" h="3684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14654" y="217402"/>
                  </a:lnTo>
                  <a:lnTo>
                    <a:pt x="19792" y="279337"/>
                  </a:lnTo>
                  <a:lnTo>
                    <a:pt x="20807" y="333511"/>
                  </a:lnTo>
                  <a:lnTo>
                    <a:pt x="2105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69450" y="1316062"/>
              <a:ext cx="410613" cy="73700"/>
            </a:xfrm>
            <a:custGeom>
              <a:avLst/>
              <a:gdLst/>
              <a:ahLst/>
              <a:cxnLst/>
              <a:rect l="0" t="0" r="0" b="0"/>
              <a:pathLst>
                <a:path w="410613" h="73700">
                  <a:moveTo>
                    <a:pt x="410612" y="0"/>
                  </a:moveTo>
                  <a:lnTo>
                    <a:pt x="366649" y="23719"/>
                  </a:lnTo>
                  <a:lnTo>
                    <a:pt x="311547" y="31201"/>
                  </a:lnTo>
                  <a:lnTo>
                    <a:pt x="255083" y="42731"/>
                  </a:lnTo>
                  <a:lnTo>
                    <a:pt x="197633" y="52825"/>
                  </a:lnTo>
                  <a:lnTo>
                    <a:pt x="136157" y="60105"/>
                  </a:lnTo>
                  <a:lnTo>
                    <a:pt x="82847" y="65382"/>
                  </a:lnTo>
                  <a:lnTo>
                    <a:pt x="27804" y="7205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79979" y="1705616"/>
              <a:ext cx="452726" cy="31587"/>
            </a:xfrm>
            <a:custGeom>
              <a:avLst/>
              <a:gdLst/>
              <a:ahLst/>
              <a:cxnLst/>
              <a:rect l="0" t="0" r="0" b="0"/>
              <a:pathLst>
                <a:path w="452726" h="31587">
                  <a:moveTo>
                    <a:pt x="452725" y="0"/>
                  </a:moveTo>
                  <a:lnTo>
                    <a:pt x="403795" y="0"/>
                  </a:lnTo>
                  <a:lnTo>
                    <a:pt x="355949" y="3120"/>
                  </a:lnTo>
                  <a:lnTo>
                    <a:pt x="304728" y="8333"/>
                  </a:lnTo>
                  <a:lnTo>
                    <a:pt x="249387" y="9878"/>
                  </a:lnTo>
                  <a:lnTo>
                    <a:pt x="188536" y="13455"/>
                  </a:lnTo>
                  <a:lnTo>
                    <a:pt x="129172" y="18805"/>
                  </a:lnTo>
                  <a:lnTo>
                    <a:pt x="67890" y="26201"/>
                  </a:lnTo>
                  <a:lnTo>
                    <a:pt x="12175" y="3087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43233" y="1532379"/>
              <a:ext cx="168457" cy="183767"/>
            </a:xfrm>
            <a:custGeom>
              <a:avLst/>
              <a:gdLst/>
              <a:ahLst/>
              <a:cxnLst/>
              <a:rect l="0" t="0" r="0" b="0"/>
              <a:pathLst>
                <a:path w="168457" h="183767">
                  <a:moveTo>
                    <a:pt x="0" y="36367"/>
                  </a:moveTo>
                  <a:lnTo>
                    <a:pt x="0" y="90511"/>
                  </a:lnTo>
                  <a:lnTo>
                    <a:pt x="5589" y="139869"/>
                  </a:lnTo>
                  <a:lnTo>
                    <a:pt x="7235" y="141633"/>
                  </a:lnTo>
                  <a:lnTo>
                    <a:pt x="10239" y="78816"/>
                  </a:lnTo>
                  <a:lnTo>
                    <a:pt x="12782" y="34386"/>
                  </a:lnTo>
                  <a:lnTo>
                    <a:pt x="21669" y="13650"/>
                  </a:lnTo>
                  <a:lnTo>
                    <a:pt x="29654" y="7184"/>
                  </a:lnTo>
                  <a:lnTo>
                    <a:pt x="51004" y="0"/>
                  </a:lnTo>
                  <a:lnTo>
                    <a:pt x="60909" y="424"/>
                  </a:lnTo>
                  <a:lnTo>
                    <a:pt x="78154" y="7134"/>
                  </a:lnTo>
                  <a:lnTo>
                    <a:pt x="101015" y="24066"/>
                  </a:lnTo>
                  <a:lnTo>
                    <a:pt x="128531" y="59153"/>
                  </a:lnTo>
                  <a:lnTo>
                    <a:pt x="150272" y="115883"/>
                  </a:lnTo>
                  <a:lnTo>
                    <a:pt x="165252" y="166378"/>
                  </a:lnTo>
                  <a:lnTo>
                    <a:pt x="168456" y="183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43274" y="1505575"/>
              <a:ext cx="126343" cy="204622"/>
            </a:xfrm>
            <a:custGeom>
              <a:avLst/>
              <a:gdLst/>
              <a:ahLst/>
              <a:cxnLst/>
              <a:rect l="0" t="0" r="0" b="0"/>
              <a:pathLst>
                <a:path w="126343" h="204622">
                  <a:moveTo>
                    <a:pt x="0" y="31585"/>
                  </a:moveTo>
                  <a:lnTo>
                    <a:pt x="19128" y="93866"/>
                  </a:lnTo>
                  <a:lnTo>
                    <a:pt x="40000" y="147916"/>
                  </a:lnTo>
                  <a:lnTo>
                    <a:pt x="61324" y="198064"/>
                  </a:lnTo>
                  <a:lnTo>
                    <a:pt x="67789" y="203402"/>
                  </a:lnTo>
                  <a:lnTo>
                    <a:pt x="74439" y="204621"/>
                  </a:lnTo>
                  <a:lnTo>
                    <a:pt x="81211" y="203095"/>
                  </a:lnTo>
                  <a:lnTo>
                    <a:pt x="86896" y="197397"/>
                  </a:lnTo>
                  <a:lnTo>
                    <a:pt x="96333" y="178589"/>
                  </a:lnTo>
                  <a:lnTo>
                    <a:pt x="104687" y="128387"/>
                  </a:lnTo>
                  <a:lnTo>
                    <a:pt x="113269" y="73410"/>
                  </a:lnTo>
                  <a:lnTo>
                    <a:pt x="123924" y="102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08464" y="1508264"/>
              <a:ext cx="170149" cy="186839"/>
            </a:xfrm>
            <a:custGeom>
              <a:avLst/>
              <a:gdLst/>
              <a:ahLst/>
              <a:cxnLst/>
              <a:rect l="0" t="0" r="0" b="0"/>
              <a:pathLst>
                <a:path w="170149" h="186839">
                  <a:moveTo>
                    <a:pt x="34852" y="102596"/>
                  </a:moveTo>
                  <a:lnTo>
                    <a:pt x="77544" y="99476"/>
                  </a:lnTo>
                  <a:lnTo>
                    <a:pt x="108723" y="88023"/>
                  </a:lnTo>
                  <a:lnTo>
                    <a:pt x="152810" y="56440"/>
                  </a:lnTo>
                  <a:lnTo>
                    <a:pt x="167606" y="42698"/>
                  </a:lnTo>
                  <a:lnTo>
                    <a:pt x="170148" y="35757"/>
                  </a:lnTo>
                  <a:lnTo>
                    <a:pt x="169503" y="28791"/>
                  </a:lnTo>
                  <a:lnTo>
                    <a:pt x="166733" y="21807"/>
                  </a:lnTo>
                  <a:lnTo>
                    <a:pt x="151177" y="10928"/>
                  </a:lnTo>
                  <a:lnTo>
                    <a:pt x="128666" y="3363"/>
                  </a:lnTo>
                  <a:lnTo>
                    <a:pt x="103063" y="0"/>
                  </a:lnTo>
                  <a:lnTo>
                    <a:pt x="79206" y="4745"/>
                  </a:lnTo>
                  <a:lnTo>
                    <a:pt x="49164" y="20570"/>
                  </a:lnTo>
                  <a:lnTo>
                    <a:pt x="18052" y="46879"/>
                  </a:lnTo>
                  <a:lnTo>
                    <a:pt x="2058" y="78808"/>
                  </a:lnTo>
                  <a:lnTo>
                    <a:pt x="0" y="104502"/>
                  </a:lnTo>
                  <a:lnTo>
                    <a:pt x="4154" y="130349"/>
                  </a:lnTo>
                  <a:lnTo>
                    <a:pt x="13799" y="153535"/>
                  </a:lnTo>
                  <a:lnTo>
                    <a:pt x="37972" y="180730"/>
                  </a:lnTo>
                  <a:lnTo>
                    <a:pt x="47461" y="185101"/>
                  </a:lnTo>
                  <a:lnTo>
                    <a:pt x="67362" y="186838"/>
                  </a:lnTo>
                  <a:lnTo>
                    <a:pt x="129608" y="176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38963" y="1473989"/>
              <a:ext cx="88623" cy="224546"/>
            </a:xfrm>
            <a:custGeom>
              <a:avLst/>
              <a:gdLst/>
              <a:ahLst/>
              <a:cxnLst/>
              <a:rect l="0" t="0" r="0" b="0"/>
              <a:pathLst>
                <a:path w="88623" h="224546">
                  <a:moveTo>
                    <a:pt x="4394" y="94757"/>
                  </a:moveTo>
                  <a:lnTo>
                    <a:pt x="18967" y="145782"/>
                  </a:lnTo>
                  <a:lnTo>
                    <a:pt x="43315" y="199828"/>
                  </a:lnTo>
                  <a:lnTo>
                    <a:pt x="57000" y="224545"/>
                  </a:lnTo>
                  <a:lnTo>
                    <a:pt x="52731" y="219121"/>
                  </a:lnTo>
                  <a:lnTo>
                    <a:pt x="32755" y="165885"/>
                  </a:lnTo>
                  <a:lnTo>
                    <a:pt x="8866" y="106333"/>
                  </a:lnTo>
                  <a:lnTo>
                    <a:pt x="0" y="74010"/>
                  </a:lnTo>
                  <a:lnTo>
                    <a:pt x="1662" y="52781"/>
                  </a:lnTo>
                  <a:lnTo>
                    <a:pt x="9418" y="34766"/>
                  </a:lnTo>
                  <a:lnTo>
                    <a:pt x="14763" y="26687"/>
                  </a:lnTo>
                  <a:lnTo>
                    <a:pt x="30059" y="14591"/>
                  </a:lnTo>
                  <a:lnTo>
                    <a:pt x="48556" y="6485"/>
                  </a:lnTo>
                  <a:lnTo>
                    <a:pt x="886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00461" y="1463461"/>
              <a:ext cx="192021" cy="228376"/>
            </a:xfrm>
            <a:custGeom>
              <a:avLst/>
              <a:gdLst/>
              <a:ahLst/>
              <a:cxnLst/>
              <a:rect l="0" t="0" r="0" b="0"/>
              <a:pathLst>
                <a:path w="192021" h="228376">
                  <a:moveTo>
                    <a:pt x="127166" y="0"/>
                  </a:moveTo>
                  <a:lnTo>
                    <a:pt x="84474" y="3119"/>
                  </a:lnTo>
                  <a:lnTo>
                    <a:pt x="53295" y="14572"/>
                  </a:lnTo>
                  <a:lnTo>
                    <a:pt x="16907" y="39403"/>
                  </a:lnTo>
                  <a:lnTo>
                    <a:pt x="0" y="65487"/>
                  </a:lnTo>
                  <a:lnTo>
                    <a:pt x="274" y="74074"/>
                  </a:lnTo>
                  <a:lnTo>
                    <a:pt x="3967" y="82138"/>
                  </a:lnTo>
                  <a:lnTo>
                    <a:pt x="9938" y="89853"/>
                  </a:lnTo>
                  <a:lnTo>
                    <a:pt x="29051" y="98426"/>
                  </a:lnTo>
                  <a:lnTo>
                    <a:pt x="91845" y="105551"/>
                  </a:lnTo>
                  <a:lnTo>
                    <a:pt x="126059" y="114592"/>
                  </a:lnTo>
                  <a:lnTo>
                    <a:pt x="165941" y="138015"/>
                  </a:lnTo>
                  <a:lnTo>
                    <a:pt x="180664" y="152587"/>
                  </a:lnTo>
                  <a:lnTo>
                    <a:pt x="191107" y="170762"/>
                  </a:lnTo>
                  <a:lnTo>
                    <a:pt x="192020" y="180521"/>
                  </a:lnTo>
                  <a:lnTo>
                    <a:pt x="186796" y="200724"/>
                  </a:lnTo>
                  <a:lnTo>
                    <a:pt x="179787" y="208685"/>
                  </a:lnTo>
                  <a:lnTo>
                    <a:pt x="159522" y="220651"/>
                  </a:lnTo>
                  <a:lnTo>
                    <a:pt x="116216" y="228375"/>
                  </a:lnTo>
                  <a:lnTo>
                    <a:pt x="59925" y="223748"/>
                  </a:lnTo>
                  <a:lnTo>
                    <a:pt x="2188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01326" y="1502614"/>
              <a:ext cx="221100" cy="187659"/>
            </a:xfrm>
            <a:custGeom>
              <a:avLst/>
              <a:gdLst/>
              <a:ahLst/>
              <a:cxnLst/>
              <a:rect l="0" t="0" r="0" b="0"/>
              <a:pathLst>
                <a:path w="221100" h="187659">
                  <a:moveTo>
                    <a:pt x="0" y="55603"/>
                  </a:moveTo>
                  <a:lnTo>
                    <a:pt x="58617" y="61192"/>
                  </a:lnTo>
                  <a:lnTo>
                    <a:pt x="98997" y="64668"/>
                  </a:lnTo>
                  <a:lnTo>
                    <a:pt x="123547" y="59242"/>
                  </a:lnTo>
                  <a:lnTo>
                    <a:pt x="167904" y="42284"/>
                  </a:lnTo>
                  <a:lnTo>
                    <a:pt x="173937" y="36195"/>
                  </a:lnTo>
                  <a:lnTo>
                    <a:pt x="176790" y="28627"/>
                  </a:lnTo>
                  <a:lnTo>
                    <a:pt x="177522" y="20071"/>
                  </a:lnTo>
                  <a:lnTo>
                    <a:pt x="174500" y="13198"/>
                  </a:lnTo>
                  <a:lnTo>
                    <a:pt x="161784" y="2441"/>
                  </a:lnTo>
                  <a:lnTo>
                    <a:pt x="141314" y="0"/>
                  </a:lnTo>
                  <a:lnTo>
                    <a:pt x="84813" y="10976"/>
                  </a:lnTo>
                  <a:lnTo>
                    <a:pt x="63431" y="17442"/>
                  </a:lnTo>
                  <a:lnTo>
                    <a:pt x="45349" y="33573"/>
                  </a:lnTo>
                  <a:lnTo>
                    <a:pt x="31853" y="56341"/>
                  </a:lnTo>
                  <a:lnTo>
                    <a:pt x="25855" y="82057"/>
                  </a:lnTo>
                  <a:lnTo>
                    <a:pt x="28068" y="117254"/>
                  </a:lnTo>
                  <a:lnTo>
                    <a:pt x="41722" y="149909"/>
                  </a:lnTo>
                  <a:lnTo>
                    <a:pt x="60267" y="168097"/>
                  </a:lnTo>
                  <a:lnTo>
                    <a:pt x="84107" y="181640"/>
                  </a:lnTo>
                  <a:lnTo>
                    <a:pt x="110301" y="187658"/>
                  </a:lnTo>
                  <a:lnTo>
                    <a:pt x="164074" y="183117"/>
                  </a:lnTo>
                  <a:lnTo>
                    <a:pt x="203465" y="170955"/>
                  </a:lnTo>
                  <a:lnTo>
                    <a:pt x="221099" y="160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992857" y="1272230"/>
            <a:ext cx="1545755" cy="672943"/>
            <a:chOff x="6992857" y="1272230"/>
            <a:chExt cx="1545755" cy="672943"/>
          </a:xfrm>
        </p:grpSpPr>
        <p:sp>
          <p:nvSpPr>
            <p:cNvPr id="43" name="Freeform 42"/>
            <p:cNvSpPr/>
            <p:nvPr/>
          </p:nvSpPr>
          <p:spPr>
            <a:xfrm>
              <a:off x="6992857" y="1272230"/>
              <a:ext cx="383520" cy="431062"/>
            </a:xfrm>
            <a:custGeom>
              <a:avLst/>
              <a:gdLst/>
              <a:ahLst/>
              <a:cxnLst/>
              <a:rect l="0" t="0" r="0" b="0"/>
              <a:pathLst>
                <a:path w="383520" h="431062">
                  <a:moveTo>
                    <a:pt x="208635" y="33303"/>
                  </a:moveTo>
                  <a:lnTo>
                    <a:pt x="173737" y="3995"/>
                  </a:lnTo>
                  <a:lnTo>
                    <a:pt x="151400" y="0"/>
                  </a:lnTo>
                  <a:lnTo>
                    <a:pt x="104522" y="6968"/>
                  </a:lnTo>
                  <a:lnTo>
                    <a:pt x="49347" y="41091"/>
                  </a:lnTo>
                  <a:lnTo>
                    <a:pt x="35285" y="57821"/>
                  </a:lnTo>
                  <a:lnTo>
                    <a:pt x="11137" y="108336"/>
                  </a:lnTo>
                  <a:lnTo>
                    <a:pt x="647" y="167404"/>
                  </a:lnTo>
                  <a:lnTo>
                    <a:pt x="0" y="215886"/>
                  </a:lnTo>
                  <a:lnTo>
                    <a:pt x="12789" y="277903"/>
                  </a:lnTo>
                  <a:lnTo>
                    <a:pt x="37498" y="334953"/>
                  </a:lnTo>
                  <a:lnTo>
                    <a:pt x="57972" y="369126"/>
                  </a:lnTo>
                  <a:lnTo>
                    <a:pt x="90035" y="395889"/>
                  </a:lnTo>
                  <a:lnTo>
                    <a:pt x="148217" y="421617"/>
                  </a:lnTo>
                  <a:lnTo>
                    <a:pt x="202160" y="431061"/>
                  </a:lnTo>
                  <a:lnTo>
                    <a:pt x="243891" y="427108"/>
                  </a:lnTo>
                  <a:lnTo>
                    <a:pt x="285891" y="412939"/>
                  </a:lnTo>
                  <a:lnTo>
                    <a:pt x="322383" y="388333"/>
                  </a:lnTo>
                  <a:lnTo>
                    <a:pt x="357749" y="340172"/>
                  </a:lnTo>
                  <a:lnTo>
                    <a:pt x="377728" y="298273"/>
                  </a:lnTo>
                  <a:lnTo>
                    <a:pt x="383519" y="249333"/>
                  </a:lnTo>
                  <a:lnTo>
                    <a:pt x="378346" y="198958"/>
                  </a:lnTo>
                  <a:lnTo>
                    <a:pt x="368234" y="156215"/>
                  </a:lnTo>
                  <a:lnTo>
                    <a:pt x="349770" y="126524"/>
                  </a:lnTo>
                  <a:lnTo>
                    <a:pt x="321422" y="97189"/>
                  </a:lnTo>
                  <a:lnTo>
                    <a:pt x="283908" y="74329"/>
                  </a:lnTo>
                  <a:lnTo>
                    <a:pt x="256908" y="64015"/>
                  </a:lnTo>
                  <a:lnTo>
                    <a:pt x="232429" y="61771"/>
                  </a:lnTo>
                  <a:lnTo>
                    <a:pt x="198107" y="64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49496" y="1529117"/>
              <a:ext cx="155364" cy="416056"/>
            </a:xfrm>
            <a:custGeom>
              <a:avLst/>
              <a:gdLst/>
              <a:ahLst/>
              <a:cxnLst/>
              <a:rect l="0" t="0" r="0" b="0"/>
              <a:pathLst>
                <a:path w="155364" h="416056">
                  <a:moveTo>
                    <a:pt x="36265" y="144914"/>
                  </a:moveTo>
                  <a:lnTo>
                    <a:pt x="36265" y="203530"/>
                  </a:lnTo>
                  <a:lnTo>
                    <a:pt x="44599" y="263247"/>
                  </a:lnTo>
                  <a:lnTo>
                    <a:pt x="51949" y="322966"/>
                  </a:lnTo>
                  <a:lnTo>
                    <a:pt x="63497" y="382682"/>
                  </a:lnTo>
                  <a:lnTo>
                    <a:pt x="66560" y="416055"/>
                  </a:lnTo>
                  <a:lnTo>
                    <a:pt x="66990" y="414582"/>
                  </a:lnTo>
                  <a:lnTo>
                    <a:pt x="64656" y="356397"/>
                  </a:lnTo>
                  <a:lnTo>
                    <a:pt x="53182" y="302372"/>
                  </a:lnTo>
                  <a:lnTo>
                    <a:pt x="43097" y="246940"/>
                  </a:lnTo>
                  <a:lnTo>
                    <a:pt x="32701" y="191651"/>
                  </a:lnTo>
                  <a:lnTo>
                    <a:pt x="22211" y="138225"/>
                  </a:lnTo>
                  <a:lnTo>
                    <a:pt x="8186" y="76175"/>
                  </a:lnTo>
                  <a:lnTo>
                    <a:pt x="0" y="34210"/>
                  </a:lnTo>
                  <a:lnTo>
                    <a:pt x="1820" y="10314"/>
                  </a:lnTo>
                  <a:lnTo>
                    <a:pt x="7453" y="3708"/>
                  </a:lnTo>
                  <a:lnTo>
                    <a:pt x="15887" y="474"/>
                  </a:lnTo>
                  <a:lnTo>
                    <a:pt x="36567" y="0"/>
                  </a:lnTo>
                  <a:lnTo>
                    <a:pt x="67941" y="7480"/>
                  </a:lnTo>
                  <a:lnTo>
                    <a:pt x="106863" y="30375"/>
                  </a:lnTo>
                  <a:lnTo>
                    <a:pt x="137428" y="57428"/>
                  </a:lnTo>
                  <a:lnTo>
                    <a:pt x="153327" y="83897"/>
                  </a:lnTo>
                  <a:lnTo>
                    <a:pt x="155363" y="103757"/>
                  </a:lnTo>
                  <a:lnTo>
                    <a:pt x="154269" y="113967"/>
                  </a:lnTo>
                  <a:lnTo>
                    <a:pt x="143694" y="131549"/>
                  </a:lnTo>
                  <a:lnTo>
                    <a:pt x="135960" y="139514"/>
                  </a:lnTo>
                  <a:lnTo>
                    <a:pt x="114889" y="148363"/>
                  </a:lnTo>
                  <a:lnTo>
                    <a:pt x="78380" y="155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27917" y="14634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27917" y="162138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22828" y="1337119"/>
              <a:ext cx="21459" cy="294799"/>
            </a:xfrm>
            <a:custGeom>
              <a:avLst/>
              <a:gdLst/>
              <a:ahLst/>
              <a:cxnLst/>
              <a:rect l="0" t="0" r="0" b="0"/>
              <a:pathLst>
                <a:path w="21459" h="294799">
                  <a:moveTo>
                    <a:pt x="5214" y="0"/>
                  </a:moveTo>
                  <a:lnTo>
                    <a:pt x="2094" y="48930"/>
                  </a:lnTo>
                  <a:lnTo>
                    <a:pt x="0" y="96776"/>
                  </a:lnTo>
                  <a:lnTo>
                    <a:pt x="9772" y="159756"/>
                  </a:lnTo>
                  <a:lnTo>
                    <a:pt x="15732" y="216087"/>
                  </a:lnTo>
                  <a:lnTo>
                    <a:pt x="21458" y="251199"/>
                  </a:lnTo>
                  <a:lnTo>
                    <a:pt x="1574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59585" y="1484518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23885" y="14654"/>
                  </a:lnTo>
                  <a:lnTo>
                    <a:pt x="269881" y="19159"/>
                  </a:lnTo>
                  <a:lnTo>
                    <a:pt x="215016" y="26084"/>
                  </a:lnTo>
                  <a:lnTo>
                    <a:pt x="173162" y="32260"/>
                  </a:lnTo>
                  <a:lnTo>
                    <a:pt x="128433" y="38904"/>
                  </a:lnTo>
                  <a:lnTo>
                    <a:pt x="66131" y="49222"/>
                  </a:lnTo>
                  <a:lnTo>
                    <a:pt x="14450" y="600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652974" y="1316062"/>
            <a:ext cx="305327" cy="252685"/>
            <a:chOff x="1652974" y="1316062"/>
            <a:chExt cx="305327" cy="252685"/>
          </a:xfrm>
        </p:grpSpPr>
        <p:sp>
          <p:nvSpPr>
            <p:cNvPr id="50" name="Freeform 49"/>
            <p:cNvSpPr/>
            <p:nvPr/>
          </p:nvSpPr>
          <p:spPr>
            <a:xfrm>
              <a:off x="1811969" y="1316062"/>
              <a:ext cx="9462" cy="252685"/>
            </a:xfrm>
            <a:custGeom>
              <a:avLst/>
              <a:gdLst/>
              <a:ahLst/>
              <a:cxnLst/>
              <a:rect l="0" t="0" r="0" b="0"/>
              <a:pathLst>
                <a:path w="9462" h="252685">
                  <a:moveTo>
                    <a:pt x="9461" y="0"/>
                  </a:moveTo>
                  <a:lnTo>
                    <a:pt x="2225" y="28726"/>
                  </a:lnTo>
                  <a:lnTo>
                    <a:pt x="2702" y="92112"/>
                  </a:lnTo>
                  <a:lnTo>
                    <a:pt x="4339" y="136087"/>
                  </a:lnTo>
                  <a:lnTo>
                    <a:pt x="0" y="192867"/>
                  </a:lnTo>
                  <a:lnTo>
                    <a:pt x="946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52974" y="1463461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77770" y="7235"/>
                  </a:lnTo>
                  <a:lnTo>
                    <a:pt x="221548" y="12997"/>
                  </a:lnTo>
                  <a:lnTo>
                    <a:pt x="165035" y="25054"/>
                  </a:lnTo>
                  <a:lnTo>
                    <a:pt x="117269" y="29650"/>
                  </a:lnTo>
                  <a:lnTo>
                    <a:pt x="66072" y="36601"/>
                  </a:lnTo>
                  <a:lnTo>
                    <a:pt x="37554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358590" y="1221305"/>
            <a:ext cx="210571" cy="231628"/>
            <a:chOff x="3358590" y="1221305"/>
            <a:chExt cx="210571" cy="231628"/>
          </a:xfrm>
        </p:grpSpPr>
        <p:sp>
          <p:nvSpPr>
            <p:cNvPr id="53" name="Freeform 52"/>
            <p:cNvSpPr/>
            <p:nvPr/>
          </p:nvSpPr>
          <p:spPr>
            <a:xfrm>
              <a:off x="3432723" y="1221305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45290"/>
                  </a:lnTo>
                  <a:lnTo>
                    <a:pt x="9462" y="202181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58590" y="1347647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88214" y="0"/>
                  </a:lnTo>
                  <a:lnTo>
                    <a:pt x="133580" y="19786"/>
                  </a:lnTo>
                  <a:lnTo>
                    <a:pt x="72313" y="38437"/>
                  </a:lnTo>
                  <a:lnTo>
                    <a:pt x="21347" y="494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084642" y="1238945"/>
            <a:ext cx="357970" cy="708828"/>
            <a:chOff x="2084642" y="1238945"/>
            <a:chExt cx="357970" cy="708828"/>
          </a:xfrm>
        </p:grpSpPr>
        <p:sp>
          <p:nvSpPr>
            <p:cNvPr id="56" name="Freeform 55"/>
            <p:cNvSpPr/>
            <p:nvPr/>
          </p:nvSpPr>
          <p:spPr>
            <a:xfrm>
              <a:off x="2092529" y="1238945"/>
              <a:ext cx="237153" cy="245574"/>
            </a:xfrm>
            <a:custGeom>
              <a:avLst/>
              <a:gdLst/>
              <a:ahLst/>
              <a:cxnLst/>
              <a:rect l="0" t="0" r="0" b="0"/>
              <a:pathLst>
                <a:path w="237153" h="245574">
                  <a:moveTo>
                    <a:pt x="118455" y="3417"/>
                  </a:moveTo>
                  <a:lnTo>
                    <a:pt x="63410" y="38164"/>
                  </a:lnTo>
                  <a:lnTo>
                    <a:pt x="38619" y="47326"/>
                  </a:lnTo>
                  <a:lnTo>
                    <a:pt x="15122" y="49059"/>
                  </a:lnTo>
                  <a:lnTo>
                    <a:pt x="3943" y="47883"/>
                  </a:lnTo>
                  <a:lnTo>
                    <a:pt x="0" y="44759"/>
                  </a:lnTo>
                  <a:lnTo>
                    <a:pt x="880" y="40337"/>
                  </a:lnTo>
                  <a:lnTo>
                    <a:pt x="4977" y="35050"/>
                  </a:lnTo>
                  <a:lnTo>
                    <a:pt x="27510" y="22019"/>
                  </a:lnTo>
                  <a:lnTo>
                    <a:pt x="87204" y="0"/>
                  </a:lnTo>
                  <a:lnTo>
                    <a:pt x="124144" y="585"/>
                  </a:lnTo>
                  <a:lnTo>
                    <a:pt x="164724" y="13756"/>
                  </a:lnTo>
                  <a:lnTo>
                    <a:pt x="183083" y="29069"/>
                  </a:lnTo>
                  <a:lnTo>
                    <a:pt x="189616" y="38066"/>
                  </a:lnTo>
                  <a:lnTo>
                    <a:pt x="191632" y="47574"/>
                  </a:lnTo>
                  <a:lnTo>
                    <a:pt x="187633" y="67496"/>
                  </a:lnTo>
                  <a:lnTo>
                    <a:pt x="172227" y="92853"/>
                  </a:lnTo>
                  <a:lnTo>
                    <a:pt x="156392" y="104778"/>
                  </a:lnTo>
                  <a:lnTo>
                    <a:pt x="114395" y="123393"/>
                  </a:lnTo>
                  <a:lnTo>
                    <a:pt x="148726" y="120010"/>
                  </a:lnTo>
                  <a:lnTo>
                    <a:pt x="186826" y="125051"/>
                  </a:lnTo>
                  <a:lnTo>
                    <a:pt x="207724" y="133906"/>
                  </a:lnTo>
                  <a:lnTo>
                    <a:pt x="216572" y="139543"/>
                  </a:lnTo>
                  <a:lnTo>
                    <a:pt x="229523" y="155164"/>
                  </a:lnTo>
                  <a:lnTo>
                    <a:pt x="234614" y="164243"/>
                  </a:lnTo>
                  <a:lnTo>
                    <a:pt x="237152" y="186810"/>
                  </a:lnTo>
                  <a:lnTo>
                    <a:pt x="236191" y="199378"/>
                  </a:lnTo>
                  <a:lnTo>
                    <a:pt x="230871" y="208927"/>
                  </a:lnTo>
                  <a:lnTo>
                    <a:pt x="212481" y="222657"/>
                  </a:lnTo>
                  <a:lnTo>
                    <a:pt x="162548" y="239833"/>
                  </a:lnTo>
                  <a:lnTo>
                    <a:pt x="113863" y="244439"/>
                  </a:lnTo>
                  <a:lnTo>
                    <a:pt x="86870" y="245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84642" y="1547689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295689" y="16788"/>
                  </a:lnTo>
                  <a:lnTo>
                    <a:pt x="238519" y="20214"/>
                  </a:lnTo>
                  <a:lnTo>
                    <a:pt x="176836" y="20890"/>
                  </a:lnTo>
                  <a:lnTo>
                    <a:pt x="118422" y="29429"/>
                  </a:lnTo>
                  <a:lnTo>
                    <a:pt x="70053" y="37835"/>
                  </a:lnTo>
                  <a:lnTo>
                    <a:pt x="20553" y="412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06174" y="1705616"/>
              <a:ext cx="10096" cy="242157"/>
            </a:xfrm>
            <a:custGeom>
              <a:avLst/>
              <a:gdLst/>
              <a:ahLst/>
              <a:cxnLst/>
              <a:rect l="0" t="0" r="0" b="0"/>
              <a:pathLst>
                <a:path w="10096" h="242157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6888" y="165972"/>
                  </a:lnTo>
                  <a:lnTo>
                    <a:pt x="9461" y="220045"/>
                  </a:lnTo>
                  <a:lnTo>
                    <a:pt x="1009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06172" y="1768787"/>
              <a:ext cx="199570" cy="108431"/>
            </a:xfrm>
            <a:custGeom>
              <a:avLst/>
              <a:gdLst/>
              <a:ahLst/>
              <a:cxnLst/>
              <a:rect l="0" t="0" r="0" b="0"/>
              <a:pathLst>
                <a:path w="199570" h="108431">
                  <a:moveTo>
                    <a:pt x="199569" y="42114"/>
                  </a:moveTo>
                  <a:lnTo>
                    <a:pt x="137288" y="68478"/>
                  </a:lnTo>
                  <a:lnTo>
                    <a:pt x="74961" y="96423"/>
                  </a:lnTo>
                  <a:lnTo>
                    <a:pt x="36566" y="108249"/>
                  </a:lnTo>
                  <a:lnTo>
                    <a:pt x="25389" y="108430"/>
                  </a:lnTo>
                  <a:lnTo>
                    <a:pt x="6732" y="102394"/>
                  </a:lnTo>
                  <a:lnTo>
                    <a:pt x="1991" y="96339"/>
                  </a:lnTo>
                  <a:lnTo>
                    <a:pt x="0" y="88792"/>
                  </a:lnTo>
                  <a:lnTo>
                    <a:pt x="2787" y="61404"/>
                  </a:lnTo>
                  <a:lnTo>
                    <a:pt x="9164" y="42498"/>
                  </a:lnTo>
                  <a:lnTo>
                    <a:pt x="311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748145" y="1154128"/>
            <a:ext cx="263213" cy="698888"/>
            <a:chOff x="3748145" y="1154128"/>
            <a:chExt cx="263213" cy="698888"/>
          </a:xfrm>
        </p:grpSpPr>
        <p:sp>
          <p:nvSpPr>
            <p:cNvPr id="61" name="Freeform 60"/>
            <p:cNvSpPr/>
            <p:nvPr/>
          </p:nvSpPr>
          <p:spPr>
            <a:xfrm>
              <a:off x="3749059" y="1154128"/>
              <a:ext cx="191042" cy="242111"/>
            </a:xfrm>
            <a:custGeom>
              <a:avLst/>
              <a:gdLst/>
              <a:ahLst/>
              <a:cxnLst/>
              <a:rect l="0" t="0" r="0" b="0"/>
              <a:pathLst>
                <a:path w="191042" h="242111">
                  <a:moveTo>
                    <a:pt x="30671" y="67177"/>
                  </a:moveTo>
                  <a:lnTo>
                    <a:pt x="8315" y="67177"/>
                  </a:lnTo>
                  <a:lnTo>
                    <a:pt x="2899" y="63668"/>
                  </a:lnTo>
                  <a:lnTo>
                    <a:pt x="458" y="57819"/>
                  </a:lnTo>
                  <a:lnTo>
                    <a:pt x="0" y="50410"/>
                  </a:lnTo>
                  <a:lnTo>
                    <a:pt x="5731" y="35938"/>
                  </a:lnTo>
                  <a:lnTo>
                    <a:pt x="10535" y="28804"/>
                  </a:lnTo>
                  <a:lnTo>
                    <a:pt x="25231" y="17757"/>
                  </a:lnTo>
                  <a:lnTo>
                    <a:pt x="63262" y="1133"/>
                  </a:lnTo>
                  <a:lnTo>
                    <a:pt x="83760" y="0"/>
                  </a:lnTo>
                  <a:lnTo>
                    <a:pt x="125516" y="8804"/>
                  </a:lnTo>
                  <a:lnTo>
                    <a:pt x="151450" y="24015"/>
                  </a:lnTo>
                  <a:lnTo>
                    <a:pt x="154474" y="31384"/>
                  </a:lnTo>
                  <a:lnTo>
                    <a:pt x="154151" y="39805"/>
                  </a:lnTo>
                  <a:lnTo>
                    <a:pt x="147552" y="57352"/>
                  </a:lnTo>
                  <a:lnTo>
                    <a:pt x="129513" y="80384"/>
                  </a:lnTo>
                  <a:lnTo>
                    <a:pt x="102462" y="100856"/>
                  </a:lnTo>
                  <a:lnTo>
                    <a:pt x="82465" y="110612"/>
                  </a:lnTo>
                  <a:lnTo>
                    <a:pt x="78069" y="111341"/>
                  </a:lnTo>
                  <a:lnTo>
                    <a:pt x="77477" y="109488"/>
                  </a:lnTo>
                  <a:lnTo>
                    <a:pt x="79423" y="105913"/>
                  </a:lnTo>
                  <a:lnTo>
                    <a:pt x="94063" y="101941"/>
                  </a:lnTo>
                  <a:lnTo>
                    <a:pt x="104518" y="100881"/>
                  </a:lnTo>
                  <a:lnTo>
                    <a:pt x="125493" y="105943"/>
                  </a:lnTo>
                  <a:lnTo>
                    <a:pt x="167555" y="128257"/>
                  </a:lnTo>
                  <a:lnTo>
                    <a:pt x="182365" y="144627"/>
                  </a:lnTo>
                  <a:lnTo>
                    <a:pt x="187953" y="153905"/>
                  </a:lnTo>
                  <a:lnTo>
                    <a:pt x="191041" y="173573"/>
                  </a:lnTo>
                  <a:lnTo>
                    <a:pt x="190227" y="183731"/>
                  </a:lnTo>
                  <a:lnTo>
                    <a:pt x="183083" y="201257"/>
                  </a:lnTo>
                  <a:lnTo>
                    <a:pt x="170940" y="216846"/>
                  </a:lnTo>
                  <a:lnTo>
                    <a:pt x="153844" y="231573"/>
                  </a:lnTo>
                  <a:lnTo>
                    <a:pt x="131428" y="239678"/>
                  </a:lnTo>
                  <a:lnTo>
                    <a:pt x="108207" y="242110"/>
                  </a:lnTo>
                  <a:lnTo>
                    <a:pt x="72785" y="235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48145" y="1489833"/>
              <a:ext cx="263213" cy="5214"/>
            </a:xfrm>
            <a:custGeom>
              <a:avLst/>
              <a:gdLst/>
              <a:ahLst/>
              <a:cxnLst/>
              <a:rect l="0" t="0" r="0" b="0"/>
              <a:pathLst>
                <a:path w="263213" h="5214">
                  <a:moveTo>
                    <a:pt x="263212" y="5213"/>
                  </a:moveTo>
                  <a:lnTo>
                    <a:pt x="204595" y="5213"/>
                  </a:lnTo>
                  <a:lnTo>
                    <a:pt x="144356" y="4043"/>
                  </a:lnTo>
                  <a:lnTo>
                    <a:pt x="93115" y="0"/>
                  </a:lnTo>
                  <a:lnTo>
                    <a:pt x="38280" y="4183"/>
                  </a:lnTo>
                  <a:lnTo>
                    <a:pt x="0" y="5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29324" y="1621388"/>
              <a:ext cx="8335" cy="231628"/>
            </a:xfrm>
            <a:custGeom>
              <a:avLst/>
              <a:gdLst/>
              <a:ahLst/>
              <a:cxnLst/>
              <a:rect l="0" t="0" r="0" b="0"/>
              <a:pathLst>
                <a:path w="8335" h="23162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4" y="134567"/>
                  </a:lnTo>
                  <a:lnTo>
                    <a:pt x="8158" y="189751"/>
                  </a:lnTo>
                  <a:lnTo>
                    <a:pt x="833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60392" y="1652974"/>
              <a:ext cx="156210" cy="119477"/>
            </a:xfrm>
            <a:custGeom>
              <a:avLst/>
              <a:gdLst/>
              <a:ahLst/>
              <a:cxnLst/>
              <a:rect l="0" t="0" r="0" b="0"/>
              <a:pathLst>
                <a:path w="156210" h="119477">
                  <a:moveTo>
                    <a:pt x="156209" y="73699"/>
                  </a:moveTo>
                  <a:lnTo>
                    <a:pt x="102334" y="92827"/>
                  </a:lnTo>
                  <a:lnTo>
                    <a:pt x="45172" y="117913"/>
                  </a:lnTo>
                  <a:lnTo>
                    <a:pt x="21462" y="119476"/>
                  </a:lnTo>
                  <a:lnTo>
                    <a:pt x="10225" y="118255"/>
                  </a:lnTo>
                  <a:lnTo>
                    <a:pt x="3904" y="113932"/>
                  </a:lnTo>
                  <a:lnTo>
                    <a:pt x="860" y="107540"/>
                  </a:lnTo>
                  <a:lnTo>
                    <a:pt x="0" y="99769"/>
                  </a:lnTo>
                  <a:lnTo>
                    <a:pt x="5284" y="84896"/>
                  </a:lnTo>
                  <a:lnTo>
                    <a:pt x="32677" y="30719"/>
                  </a:lnTo>
                  <a:lnTo>
                    <a:pt x="509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194659" y="2669081"/>
            <a:ext cx="2363974" cy="678982"/>
            <a:chOff x="1194659" y="2669081"/>
            <a:chExt cx="2363974" cy="678982"/>
          </a:xfrm>
        </p:grpSpPr>
        <p:sp>
          <p:nvSpPr>
            <p:cNvPr id="66" name="Freeform 65"/>
            <p:cNvSpPr/>
            <p:nvPr/>
          </p:nvSpPr>
          <p:spPr>
            <a:xfrm>
              <a:off x="1194659" y="2899894"/>
              <a:ext cx="279331" cy="374469"/>
            </a:xfrm>
            <a:custGeom>
              <a:avLst/>
              <a:gdLst/>
              <a:ahLst/>
              <a:cxnLst/>
              <a:rect l="0" t="0" r="0" b="0"/>
              <a:pathLst>
                <a:path w="279331" h="374469">
                  <a:moveTo>
                    <a:pt x="5589" y="48085"/>
                  </a:moveTo>
                  <a:lnTo>
                    <a:pt x="0" y="64852"/>
                  </a:lnTo>
                  <a:lnTo>
                    <a:pt x="376" y="82443"/>
                  </a:lnTo>
                  <a:lnTo>
                    <a:pt x="12138" y="141083"/>
                  </a:lnTo>
                  <a:lnTo>
                    <a:pt x="15332" y="195830"/>
                  </a:lnTo>
                  <a:lnTo>
                    <a:pt x="21552" y="251704"/>
                  </a:lnTo>
                  <a:lnTo>
                    <a:pt x="25640" y="315037"/>
                  </a:lnTo>
                  <a:lnTo>
                    <a:pt x="27518" y="351270"/>
                  </a:lnTo>
                  <a:lnTo>
                    <a:pt x="29567" y="351984"/>
                  </a:lnTo>
                  <a:lnTo>
                    <a:pt x="32103" y="348950"/>
                  </a:lnTo>
                  <a:lnTo>
                    <a:pt x="31801" y="333101"/>
                  </a:lnTo>
                  <a:lnTo>
                    <a:pt x="27665" y="279209"/>
                  </a:lnTo>
                  <a:lnTo>
                    <a:pt x="21567" y="217861"/>
                  </a:lnTo>
                  <a:lnTo>
                    <a:pt x="34383" y="155667"/>
                  </a:lnTo>
                  <a:lnTo>
                    <a:pt x="44725" y="97368"/>
                  </a:lnTo>
                  <a:lnTo>
                    <a:pt x="48719" y="66479"/>
                  </a:lnTo>
                  <a:lnTo>
                    <a:pt x="58293" y="41052"/>
                  </a:lnTo>
                  <a:lnTo>
                    <a:pt x="82427" y="12596"/>
                  </a:lnTo>
                  <a:lnTo>
                    <a:pt x="104860" y="3066"/>
                  </a:lnTo>
                  <a:lnTo>
                    <a:pt x="129258" y="0"/>
                  </a:lnTo>
                  <a:lnTo>
                    <a:pt x="151800" y="2537"/>
                  </a:lnTo>
                  <a:lnTo>
                    <a:pt x="170398" y="10684"/>
                  </a:lnTo>
                  <a:lnTo>
                    <a:pt x="201401" y="34978"/>
                  </a:lnTo>
                  <a:lnTo>
                    <a:pt x="235107" y="90897"/>
                  </a:lnTo>
                  <a:lnTo>
                    <a:pt x="261290" y="153431"/>
                  </a:lnTo>
                  <a:lnTo>
                    <a:pt x="268488" y="205071"/>
                  </a:lnTo>
                  <a:lnTo>
                    <a:pt x="276842" y="267265"/>
                  </a:lnTo>
                  <a:lnTo>
                    <a:pt x="278839" y="324956"/>
                  </a:lnTo>
                  <a:lnTo>
                    <a:pt x="279330" y="374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21388" y="295850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5469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21388" y="3065988"/>
              <a:ext cx="157929" cy="8334"/>
            </a:xfrm>
            <a:custGeom>
              <a:avLst/>
              <a:gdLst/>
              <a:ahLst/>
              <a:cxnLst/>
              <a:rect l="0" t="0" r="0" b="0"/>
              <a:pathLst>
                <a:path w="157929" h="8334">
                  <a:moveTo>
                    <a:pt x="157928" y="8333"/>
                  </a:moveTo>
                  <a:lnTo>
                    <a:pt x="120450" y="0"/>
                  </a:lnTo>
                  <a:lnTo>
                    <a:pt x="82482" y="1574"/>
                  </a:lnTo>
                  <a:lnTo>
                    <a:pt x="27731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89886" y="297956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9065"/>
                  </a:lnTo>
                  <a:lnTo>
                    <a:pt x="1956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43433" y="2669081"/>
              <a:ext cx="199727" cy="223437"/>
            </a:xfrm>
            <a:custGeom>
              <a:avLst/>
              <a:gdLst/>
              <a:ahLst/>
              <a:cxnLst/>
              <a:rect l="0" t="0" r="0" b="0"/>
              <a:pathLst>
                <a:path w="199727" h="223437">
                  <a:moveTo>
                    <a:pt x="178121" y="15685"/>
                  </a:moveTo>
                  <a:lnTo>
                    <a:pt x="140643" y="7352"/>
                  </a:lnTo>
                  <a:lnTo>
                    <a:pt x="89220" y="5591"/>
                  </a:lnTo>
                  <a:lnTo>
                    <a:pt x="28374" y="0"/>
                  </a:lnTo>
                  <a:lnTo>
                    <a:pt x="15118" y="1719"/>
                  </a:lnTo>
                  <a:lnTo>
                    <a:pt x="7451" y="6375"/>
                  </a:lnTo>
                  <a:lnTo>
                    <a:pt x="3510" y="12988"/>
                  </a:lnTo>
                  <a:lnTo>
                    <a:pt x="0" y="54407"/>
                  </a:lnTo>
                  <a:lnTo>
                    <a:pt x="4982" y="88380"/>
                  </a:lnTo>
                  <a:lnTo>
                    <a:pt x="11222" y="94564"/>
                  </a:lnTo>
                  <a:lnTo>
                    <a:pt x="20062" y="97517"/>
                  </a:lnTo>
                  <a:lnTo>
                    <a:pt x="81224" y="100768"/>
                  </a:lnTo>
                  <a:lnTo>
                    <a:pt x="144636" y="114526"/>
                  </a:lnTo>
                  <a:lnTo>
                    <a:pt x="171969" y="130239"/>
                  </a:lnTo>
                  <a:lnTo>
                    <a:pt x="194885" y="149713"/>
                  </a:lnTo>
                  <a:lnTo>
                    <a:pt x="198656" y="157679"/>
                  </a:lnTo>
                  <a:lnTo>
                    <a:pt x="199726" y="175890"/>
                  </a:lnTo>
                  <a:lnTo>
                    <a:pt x="193183" y="192562"/>
                  </a:lnTo>
                  <a:lnTo>
                    <a:pt x="188162" y="200284"/>
                  </a:lnTo>
                  <a:lnTo>
                    <a:pt x="173225" y="211983"/>
                  </a:lnTo>
                  <a:lnTo>
                    <a:pt x="164328" y="216740"/>
                  </a:lnTo>
                  <a:lnTo>
                    <a:pt x="123862" y="223436"/>
                  </a:lnTo>
                  <a:lnTo>
                    <a:pt x="62308" y="215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63626" y="2926922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204678" y="8333"/>
                  </a:lnTo>
                  <a:lnTo>
                    <a:pt x="153255" y="10095"/>
                  </a:lnTo>
                  <a:lnTo>
                    <a:pt x="92409" y="18804"/>
                  </a:lnTo>
                  <a:lnTo>
                    <a:pt x="33833" y="2799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22036" y="2988719"/>
              <a:ext cx="120576" cy="264728"/>
            </a:xfrm>
            <a:custGeom>
              <a:avLst/>
              <a:gdLst/>
              <a:ahLst/>
              <a:cxnLst/>
              <a:rect l="0" t="0" r="0" b="0"/>
              <a:pathLst>
                <a:path w="120576" h="264728">
                  <a:moveTo>
                    <a:pt x="120575" y="96130"/>
                  </a:moveTo>
                  <a:lnTo>
                    <a:pt x="77913" y="154910"/>
                  </a:lnTo>
                  <a:lnTo>
                    <a:pt x="51699" y="211366"/>
                  </a:lnTo>
                  <a:lnTo>
                    <a:pt x="43950" y="232744"/>
                  </a:lnTo>
                  <a:lnTo>
                    <a:pt x="43756" y="242188"/>
                  </a:lnTo>
                  <a:lnTo>
                    <a:pt x="49778" y="258921"/>
                  </a:lnTo>
                  <a:lnTo>
                    <a:pt x="55830" y="263149"/>
                  </a:lnTo>
                  <a:lnTo>
                    <a:pt x="71912" y="264727"/>
                  </a:lnTo>
                  <a:lnTo>
                    <a:pt x="87639" y="258410"/>
                  </a:lnTo>
                  <a:lnTo>
                    <a:pt x="95108" y="253450"/>
                  </a:lnTo>
                  <a:lnTo>
                    <a:pt x="106527" y="235460"/>
                  </a:lnTo>
                  <a:lnTo>
                    <a:pt x="114331" y="211867"/>
                  </a:lnTo>
                  <a:lnTo>
                    <a:pt x="117555" y="173447"/>
                  </a:lnTo>
                  <a:lnTo>
                    <a:pt x="114163" y="150380"/>
                  </a:lnTo>
                  <a:lnTo>
                    <a:pt x="102517" y="131550"/>
                  </a:lnTo>
                  <a:lnTo>
                    <a:pt x="41496" y="78807"/>
                  </a:lnTo>
                  <a:lnTo>
                    <a:pt x="13696" y="57592"/>
                  </a:lnTo>
                  <a:lnTo>
                    <a:pt x="7208" y="48211"/>
                  </a:lnTo>
                  <a:lnTo>
                    <a:pt x="0" y="25310"/>
                  </a:lnTo>
                  <a:lnTo>
                    <a:pt x="1587" y="16162"/>
                  </a:lnTo>
                  <a:lnTo>
                    <a:pt x="6155" y="8893"/>
                  </a:lnTo>
                  <a:lnTo>
                    <a:pt x="12709" y="2877"/>
                  </a:lnTo>
                  <a:lnTo>
                    <a:pt x="20589" y="36"/>
                  </a:lnTo>
                  <a:lnTo>
                    <a:pt x="38702" y="0"/>
                  </a:lnTo>
                  <a:lnTo>
                    <a:pt x="68630" y="6556"/>
                  </a:lnTo>
                  <a:lnTo>
                    <a:pt x="94135" y="21497"/>
                  </a:lnTo>
                  <a:lnTo>
                    <a:pt x="106095" y="37223"/>
                  </a:lnTo>
                  <a:lnTo>
                    <a:pt x="116285" y="62689"/>
                  </a:lnTo>
                  <a:lnTo>
                    <a:pt x="120575" y="85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84808" y="2937450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84808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90051" y="3002080"/>
              <a:ext cx="189514" cy="9071"/>
            </a:xfrm>
            <a:custGeom>
              <a:avLst/>
              <a:gdLst/>
              <a:ahLst/>
              <a:cxnLst/>
              <a:rect l="0" t="0" r="0" b="0"/>
              <a:pathLst>
                <a:path w="189514" h="9071">
                  <a:moveTo>
                    <a:pt x="189513" y="9070"/>
                  </a:moveTo>
                  <a:lnTo>
                    <a:pt x="130897" y="5"/>
                  </a:lnTo>
                  <a:lnTo>
                    <a:pt x="77892" y="0"/>
                  </a:lnTo>
                  <a:lnTo>
                    <a:pt x="32414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63834" y="2738710"/>
              <a:ext cx="193892" cy="222528"/>
            </a:xfrm>
            <a:custGeom>
              <a:avLst/>
              <a:gdLst/>
              <a:ahLst/>
              <a:cxnLst/>
              <a:rect l="0" t="0" r="0" b="0"/>
              <a:pathLst>
                <a:path w="193892" h="222528">
                  <a:moveTo>
                    <a:pt x="0" y="30284"/>
                  </a:moveTo>
                  <a:lnTo>
                    <a:pt x="11178" y="13517"/>
                  </a:lnTo>
                  <a:lnTo>
                    <a:pt x="19150" y="8578"/>
                  </a:lnTo>
                  <a:lnTo>
                    <a:pt x="52727" y="1626"/>
                  </a:lnTo>
                  <a:lnTo>
                    <a:pt x="78806" y="0"/>
                  </a:lnTo>
                  <a:lnTo>
                    <a:pt x="99756" y="5516"/>
                  </a:lnTo>
                  <a:lnTo>
                    <a:pt x="108618" y="10263"/>
                  </a:lnTo>
                  <a:lnTo>
                    <a:pt x="121584" y="24895"/>
                  </a:lnTo>
                  <a:lnTo>
                    <a:pt x="126679" y="33711"/>
                  </a:lnTo>
                  <a:lnTo>
                    <a:pt x="129222" y="52864"/>
                  </a:lnTo>
                  <a:lnTo>
                    <a:pt x="125282" y="71906"/>
                  </a:lnTo>
                  <a:lnTo>
                    <a:pt x="115732" y="88167"/>
                  </a:lnTo>
                  <a:lnTo>
                    <a:pt x="100569" y="100074"/>
                  </a:lnTo>
                  <a:lnTo>
                    <a:pt x="89151" y="106925"/>
                  </a:lnTo>
                  <a:lnTo>
                    <a:pt x="91020" y="107115"/>
                  </a:lnTo>
                  <a:lnTo>
                    <a:pt x="95774" y="106071"/>
                  </a:lnTo>
                  <a:lnTo>
                    <a:pt x="119235" y="110192"/>
                  </a:lnTo>
                  <a:lnTo>
                    <a:pt x="179284" y="143441"/>
                  </a:lnTo>
                  <a:lnTo>
                    <a:pt x="186203" y="152516"/>
                  </a:lnTo>
                  <a:lnTo>
                    <a:pt x="193891" y="175077"/>
                  </a:lnTo>
                  <a:lnTo>
                    <a:pt x="192432" y="185304"/>
                  </a:lnTo>
                  <a:lnTo>
                    <a:pt x="181451" y="202907"/>
                  </a:lnTo>
                  <a:lnTo>
                    <a:pt x="161753" y="215410"/>
                  </a:lnTo>
                  <a:lnTo>
                    <a:pt x="138571" y="222527"/>
                  </a:lnTo>
                  <a:lnTo>
                    <a:pt x="95092" y="220683"/>
                  </a:lnTo>
                  <a:lnTo>
                    <a:pt x="63171" y="219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53305" y="3011150"/>
              <a:ext cx="305328" cy="1"/>
            </a:xfrm>
            <a:custGeom>
              <a:avLst/>
              <a:gdLst/>
              <a:ahLst/>
              <a:cxnLst/>
              <a:rect l="0" t="0" r="0" b="0"/>
              <a:pathLst>
                <a:path w="305328" h="1">
                  <a:moveTo>
                    <a:pt x="305327" y="0"/>
                  </a:moveTo>
                  <a:lnTo>
                    <a:pt x="256396" y="0"/>
                  </a:lnTo>
                  <a:lnTo>
                    <a:pt x="197265" y="0"/>
                  </a:lnTo>
                  <a:lnTo>
                    <a:pt x="139356" y="0"/>
                  </a:lnTo>
                  <a:lnTo>
                    <a:pt x="75924" y="0"/>
                  </a:lnTo>
                  <a:lnTo>
                    <a:pt x="3536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74404" y="3137492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3" y="37478"/>
                  </a:lnTo>
                  <a:lnTo>
                    <a:pt x="3582" y="95316"/>
                  </a:lnTo>
                  <a:lnTo>
                    <a:pt x="3827" y="148203"/>
                  </a:lnTo>
                  <a:lnTo>
                    <a:pt x="6380" y="17349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03946" y="3126963"/>
              <a:ext cx="149402" cy="160983"/>
            </a:xfrm>
            <a:custGeom>
              <a:avLst/>
              <a:gdLst/>
              <a:ahLst/>
              <a:cxnLst/>
              <a:rect l="0" t="0" r="0" b="0"/>
              <a:pathLst>
                <a:path w="149402" h="160983">
                  <a:moveTo>
                    <a:pt x="149401" y="94757"/>
                  </a:moveTo>
                  <a:lnTo>
                    <a:pt x="88528" y="129085"/>
                  </a:lnTo>
                  <a:lnTo>
                    <a:pt x="62734" y="145093"/>
                  </a:lnTo>
                  <a:lnTo>
                    <a:pt x="22577" y="160982"/>
                  </a:lnTo>
                  <a:lnTo>
                    <a:pt x="14549" y="159964"/>
                  </a:lnTo>
                  <a:lnTo>
                    <a:pt x="8027" y="155776"/>
                  </a:lnTo>
                  <a:lnTo>
                    <a:pt x="2509" y="149474"/>
                  </a:lnTo>
                  <a:lnTo>
                    <a:pt x="0" y="141764"/>
                  </a:lnTo>
                  <a:lnTo>
                    <a:pt x="332" y="123838"/>
                  </a:lnTo>
                  <a:lnTo>
                    <a:pt x="7499" y="107292"/>
                  </a:lnTo>
                  <a:lnTo>
                    <a:pt x="41479" y="51895"/>
                  </a:lnTo>
                  <a:lnTo>
                    <a:pt x="651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098282" y="2751979"/>
            <a:ext cx="3914113" cy="482880"/>
            <a:chOff x="5098282" y="2751979"/>
            <a:chExt cx="3914113" cy="482880"/>
          </a:xfrm>
        </p:grpSpPr>
        <p:sp>
          <p:nvSpPr>
            <p:cNvPr id="81" name="Freeform 80"/>
            <p:cNvSpPr/>
            <p:nvPr/>
          </p:nvSpPr>
          <p:spPr>
            <a:xfrm>
              <a:off x="5098282" y="2751979"/>
              <a:ext cx="323895" cy="481078"/>
            </a:xfrm>
            <a:custGeom>
              <a:avLst/>
              <a:gdLst/>
              <a:ahLst/>
              <a:cxnLst/>
              <a:rect l="0" t="0" r="0" b="0"/>
              <a:pathLst>
                <a:path w="323895" h="481078">
                  <a:moveTo>
                    <a:pt x="229137" y="80186"/>
                  </a:moveTo>
                  <a:lnTo>
                    <a:pt x="219562" y="48904"/>
                  </a:lnTo>
                  <a:lnTo>
                    <a:pt x="189734" y="10499"/>
                  </a:lnTo>
                  <a:lnTo>
                    <a:pt x="169901" y="2421"/>
                  </a:lnTo>
                  <a:lnTo>
                    <a:pt x="145489" y="0"/>
                  </a:lnTo>
                  <a:lnTo>
                    <a:pt x="119041" y="2824"/>
                  </a:lnTo>
                  <a:lnTo>
                    <a:pt x="97927" y="11098"/>
                  </a:lnTo>
                  <a:lnTo>
                    <a:pt x="80745" y="23744"/>
                  </a:lnTo>
                  <a:lnTo>
                    <a:pt x="43465" y="70544"/>
                  </a:lnTo>
                  <a:lnTo>
                    <a:pt x="16416" y="133870"/>
                  </a:lnTo>
                  <a:lnTo>
                    <a:pt x="5913" y="162538"/>
                  </a:lnTo>
                  <a:lnTo>
                    <a:pt x="0" y="211562"/>
                  </a:lnTo>
                  <a:lnTo>
                    <a:pt x="588" y="263132"/>
                  </a:lnTo>
                  <a:lnTo>
                    <a:pt x="14540" y="314287"/>
                  </a:lnTo>
                  <a:lnTo>
                    <a:pt x="40215" y="374086"/>
                  </a:lnTo>
                  <a:lnTo>
                    <a:pt x="56265" y="401491"/>
                  </a:lnTo>
                  <a:lnTo>
                    <a:pt x="112511" y="452954"/>
                  </a:lnTo>
                  <a:lnTo>
                    <a:pt x="150258" y="475945"/>
                  </a:lnTo>
                  <a:lnTo>
                    <a:pt x="180432" y="481077"/>
                  </a:lnTo>
                  <a:lnTo>
                    <a:pt x="236284" y="474840"/>
                  </a:lnTo>
                  <a:lnTo>
                    <a:pt x="270250" y="460073"/>
                  </a:lnTo>
                  <a:lnTo>
                    <a:pt x="323894" y="427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29512" y="3032207"/>
              <a:ext cx="147811" cy="197037"/>
            </a:xfrm>
            <a:custGeom>
              <a:avLst/>
              <a:gdLst/>
              <a:ahLst/>
              <a:cxnLst/>
              <a:rect l="0" t="0" r="0" b="0"/>
              <a:pathLst>
                <a:path w="147811" h="197037">
                  <a:moveTo>
                    <a:pt x="87421" y="0"/>
                  </a:moveTo>
                  <a:lnTo>
                    <a:pt x="43458" y="20243"/>
                  </a:lnTo>
                  <a:lnTo>
                    <a:pt x="29667" y="35903"/>
                  </a:lnTo>
                  <a:lnTo>
                    <a:pt x="3668" y="95135"/>
                  </a:lnTo>
                  <a:lnTo>
                    <a:pt x="0" y="105537"/>
                  </a:lnTo>
                  <a:lnTo>
                    <a:pt x="427" y="142534"/>
                  </a:lnTo>
                  <a:lnTo>
                    <a:pt x="8202" y="163174"/>
                  </a:lnTo>
                  <a:lnTo>
                    <a:pt x="13551" y="171954"/>
                  </a:lnTo>
                  <a:lnTo>
                    <a:pt x="28854" y="184829"/>
                  </a:lnTo>
                  <a:lnTo>
                    <a:pt x="48523" y="193280"/>
                  </a:lnTo>
                  <a:lnTo>
                    <a:pt x="72862" y="197036"/>
                  </a:lnTo>
                  <a:lnTo>
                    <a:pt x="93038" y="192467"/>
                  </a:lnTo>
                  <a:lnTo>
                    <a:pt x="109804" y="181467"/>
                  </a:lnTo>
                  <a:lnTo>
                    <a:pt x="131228" y="155543"/>
                  </a:lnTo>
                  <a:lnTo>
                    <a:pt x="141205" y="135811"/>
                  </a:lnTo>
                  <a:lnTo>
                    <a:pt x="147810" y="99382"/>
                  </a:lnTo>
                  <a:lnTo>
                    <a:pt x="143116" y="75755"/>
                  </a:lnTo>
                  <a:lnTo>
                    <a:pt x="133231" y="55896"/>
                  </a:lnTo>
                  <a:lnTo>
                    <a:pt x="108477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22217" y="3065792"/>
              <a:ext cx="239262" cy="169067"/>
            </a:xfrm>
            <a:custGeom>
              <a:avLst/>
              <a:gdLst/>
              <a:ahLst/>
              <a:cxnLst/>
              <a:rect l="0" t="0" r="0" b="0"/>
              <a:pathLst>
                <a:path w="239262" h="169067">
                  <a:moveTo>
                    <a:pt x="0" y="71700"/>
                  </a:moveTo>
                  <a:lnTo>
                    <a:pt x="14654" y="130317"/>
                  </a:lnTo>
                  <a:lnTo>
                    <a:pt x="13571" y="165107"/>
                  </a:lnTo>
                  <a:lnTo>
                    <a:pt x="11387" y="169066"/>
                  </a:lnTo>
                  <a:lnTo>
                    <a:pt x="8761" y="168196"/>
                  </a:lnTo>
                  <a:lnTo>
                    <a:pt x="5841" y="164107"/>
                  </a:lnTo>
                  <a:lnTo>
                    <a:pt x="1154" y="122752"/>
                  </a:lnTo>
                  <a:lnTo>
                    <a:pt x="228" y="62590"/>
                  </a:lnTo>
                  <a:lnTo>
                    <a:pt x="2441" y="34896"/>
                  </a:lnTo>
                  <a:lnTo>
                    <a:pt x="11224" y="10889"/>
                  </a:lnTo>
                  <a:lnTo>
                    <a:pt x="18011" y="4253"/>
                  </a:lnTo>
                  <a:lnTo>
                    <a:pt x="26045" y="999"/>
                  </a:lnTo>
                  <a:lnTo>
                    <a:pt x="34911" y="0"/>
                  </a:lnTo>
                  <a:lnTo>
                    <a:pt x="54121" y="5128"/>
                  </a:lnTo>
                  <a:lnTo>
                    <a:pt x="81547" y="21169"/>
                  </a:lnTo>
                  <a:lnTo>
                    <a:pt x="89459" y="27484"/>
                  </a:lnTo>
                  <a:lnTo>
                    <a:pt x="98252" y="46979"/>
                  </a:lnTo>
                  <a:lnTo>
                    <a:pt x="109485" y="92033"/>
                  </a:lnTo>
                  <a:lnTo>
                    <a:pt x="109255" y="95784"/>
                  </a:lnTo>
                  <a:lnTo>
                    <a:pt x="106762" y="94775"/>
                  </a:lnTo>
                  <a:lnTo>
                    <a:pt x="102760" y="90593"/>
                  </a:lnTo>
                  <a:lnTo>
                    <a:pt x="101262" y="84295"/>
                  </a:lnTo>
                  <a:lnTo>
                    <a:pt x="104743" y="58664"/>
                  </a:lnTo>
                  <a:lnTo>
                    <a:pt x="114353" y="30013"/>
                  </a:lnTo>
                  <a:lnTo>
                    <a:pt x="125303" y="13788"/>
                  </a:lnTo>
                  <a:lnTo>
                    <a:pt x="133839" y="8525"/>
                  </a:lnTo>
                  <a:lnTo>
                    <a:pt x="155800" y="2678"/>
                  </a:lnTo>
                  <a:lnTo>
                    <a:pt x="178039" y="6319"/>
                  </a:lnTo>
                  <a:lnTo>
                    <a:pt x="198452" y="16905"/>
                  </a:lnTo>
                  <a:lnTo>
                    <a:pt x="215323" y="33309"/>
                  </a:lnTo>
                  <a:lnTo>
                    <a:pt x="232385" y="62274"/>
                  </a:lnTo>
                  <a:lnTo>
                    <a:pt x="239261" y="98673"/>
                  </a:lnTo>
                  <a:lnTo>
                    <a:pt x="237749" y="116053"/>
                  </a:lnTo>
                  <a:lnTo>
                    <a:pt x="231627" y="134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06487" y="3021421"/>
              <a:ext cx="235629" cy="158186"/>
            </a:xfrm>
            <a:custGeom>
              <a:avLst/>
              <a:gdLst/>
              <a:ahLst/>
              <a:cxnLst/>
              <a:rect l="0" t="0" r="0" b="0"/>
              <a:pathLst>
                <a:path w="235629" h="158186">
                  <a:moveTo>
                    <a:pt x="0" y="63428"/>
                  </a:moveTo>
                  <a:lnTo>
                    <a:pt x="17958" y="118473"/>
                  </a:lnTo>
                  <a:lnTo>
                    <a:pt x="24749" y="143265"/>
                  </a:lnTo>
                  <a:lnTo>
                    <a:pt x="24688" y="149408"/>
                  </a:lnTo>
                  <a:lnTo>
                    <a:pt x="22308" y="151164"/>
                  </a:lnTo>
                  <a:lnTo>
                    <a:pt x="18381" y="149995"/>
                  </a:lnTo>
                  <a:lnTo>
                    <a:pt x="15764" y="144536"/>
                  </a:lnTo>
                  <a:lnTo>
                    <a:pt x="11218" y="89245"/>
                  </a:lnTo>
                  <a:lnTo>
                    <a:pt x="16322" y="54310"/>
                  </a:lnTo>
                  <a:lnTo>
                    <a:pt x="30832" y="27321"/>
                  </a:lnTo>
                  <a:lnTo>
                    <a:pt x="38102" y="22979"/>
                  </a:lnTo>
                  <a:lnTo>
                    <a:pt x="55539" y="21274"/>
                  </a:lnTo>
                  <a:lnTo>
                    <a:pt x="71867" y="27536"/>
                  </a:lnTo>
                  <a:lnTo>
                    <a:pt x="79497" y="32481"/>
                  </a:lnTo>
                  <a:lnTo>
                    <a:pt x="91094" y="47335"/>
                  </a:lnTo>
                  <a:lnTo>
                    <a:pt x="109482" y="88648"/>
                  </a:lnTo>
                  <a:lnTo>
                    <a:pt x="108218" y="76360"/>
                  </a:lnTo>
                  <a:lnTo>
                    <a:pt x="120171" y="30773"/>
                  </a:lnTo>
                  <a:lnTo>
                    <a:pt x="135692" y="5530"/>
                  </a:lnTo>
                  <a:lnTo>
                    <a:pt x="143104" y="1432"/>
                  </a:lnTo>
                  <a:lnTo>
                    <a:pt x="160698" y="0"/>
                  </a:lnTo>
                  <a:lnTo>
                    <a:pt x="177096" y="6382"/>
                  </a:lnTo>
                  <a:lnTo>
                    <a:pt x="192183" y="18187"/>
                  </a:lnTo>
                  <a:lnTo>
                    <a:pt x="212661" y="44565"/>
                  </a:lnTo>
                  <a:lnTo>
                    <a:pt x="234488" y="95303"/>
                  </a:lnTo>
                  <a:lnTo>
                    <a:pt x="235628" y="116199"/>
                  </a:lnTo>
                  <a:lnTo>
                    <a:pt x="231627" y="158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91927" y="3029434"/>
              <a:ext cx="138991" cy="160316"/>
            </a:xfrm>
            <a:custGeom>
              <a:avLst/>
              <a:gdLst/>
              <a:ahLst/>
              <a:cxnLst/>
              <a:rect l="0" t="0" r="0" b="0"/>
              <a:pathLst>
                <a:path w="138991" h="160316">
                  <a:moveTo>
                    <a:pt x="93586" y="13301"/>
                  </a:moveTo>
                  <a:lnTo>
                    <a:pt x="82407" y="2123"/>
                  </a:lnTo>
                  <a:lnTo>
                    <a:pt x="74435" y="0"/>
                  </a:lnTo>
                  <a:lnTo>
                    <a:pt x="53099" y="760"/>
                  </a:lnTo>
                  <a:lnTo>
                    <a:pt x="44367" y="4941"/>
                  </a:lnTo>
                  <a:lnTo>
                    <a:pt x="25320" y="27592"/>
                  </a:lnTo>
                  <a:lnTo>
                    <a:pt x="12162" y="46559"/>
                  </a:lnTo>
                  <a:lnTo>
                    <a:pt x="4756" y="69807"/>
                  </a:lnTo>
                  <a:lnTo>
                    <a:pt x="0" y="122859"/>
                  </a:lnTo>
                  <a:lnTo>
                    <a:pt x="3119" y="134303"/>
                  </a:lnTo>
                  <a:lnTo>
                    <a:pt x="15943" y="153257"/>
                  </a:lnTo>
                  <a:lnTo>
                    <a:pt x="24276" y="158078"/>
                  </a:lnTo>
                  <a:lnTo>
                    <a:pt x="42894" y="160315"/>
                  </a:lnTo>
                  <a:lnTo>
                    <a:pt x="73107" y="154997"/>
                  </a:lnTo>
                  <a:lnTo>
                    <a:pt x="98696" y="140423"/>
                  </a:lnTo>
                  <a:lnTo>
                    <a:pt x="121096" y="121287"/>
                  </a:lnTo>
                  <a:lnTo>
                    <a:pt x="136962" y="95210"/>
                  </a:lnTo>
                  <a:lnTo>
                    <a:pt x="138990" y="72322"/>
                  </a:lnTo>
                  <a:lnTo>
                    <a:pt x="134822" y="48892"/>
                  </a:lnTo>
                  <a:lnTo>
                    <a:pt x="125171" y="30679"/>
                  </a:lnTo>
                  <a:lnTo>
                    <a:pt x="93586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69741" y="3029561"/>
              <a:ext cx="140866" cy="171396"/>
            </a:xfrm>
            <a:custGeom>
              <a:avLst/>
              <a:gdLst/>
              <a:ahLst/>
              <a:cxnLst/>
              <a:rect l="0" t="0" r="0" b="0"/>
              <a:pathLst>
                <a:path w="140866" h="171396">
                  <a:moveTo>
                    <a:pt x="0" y="76345"/>
                  </a:moveTo>
                  <a:lnTo>
                    <a:pt x="3120" y="119037"/>
                  </a:lnTo>
                  <a:lnTo>
                    <a:pt x="9065" y="166277"/>
                  </a:lnTo>
                  <a:lnTo>
                    <a:pt x="8383" y="171395"/>
                  </a:lnTo>
                  <a:lnTo>
                    <a:pt x="6758" y="171297"/>
                  </a:lnTo>
                  <a:lnTo>
                    <a:pt x="4505" y="167723"/>
                  </a:lnTo>
                  <a:lnTo>
                    <a:pt x="593" y="115703"/>
                  </a:lnTo>
                  <a:lnTo>
                    <a:pt x="117" y="56174"/>
                  </a:lnTo>
                  <a:lnTo>
                    <a:pt x="6291" y="31895"/>
                  </a:lnTo>
                  <a:lnTo>
                    <a:pt x="11213" y="22145"/>
                  </a:lnTo>
                  <a:lnTo>
                    <a:pt x="26040" y="8193"/>
                  </a:lnTo>
                  <a:lnTo>
                    <a:pt x="34907" y="2834"/>
                  </a:lnTo>
                  <a:lnTo>
                    <a:pt x="54119" y="0"/>
                  </a:lnTo>
                  <a:lnTo>
                    <a:pt x="64155" y="882"/>
                  </a:lnTo>
                  <a:lnTo>
                    <a:pt x="81546" y="11221"/>
                  </a:lnTo>
                  <a:lnTo>
                    <a:pt x="117800" y="49182"/>
                  </a:lnTo>
                  <a:lnTo>
                    <a:pt x="139717" y="97985"/>
                  </a:lnTo>
                  <a:lnTo>
                    <a:pt x="140865" y="115598"/>
                  </a:lnTo>
                  <a:lnTo>
                    <a:pt x="136870" y="139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41819" y="2865920"/>
              <a:ext cx="309408" cy="345272"/>
            </a:xfrm>
            <a:custGeom>
              <a:avLst/>
              <a:gdLst/>
              <a:ahLst/>
              <a:cxnLst/>
              <a:rect l="0" t="0" r="0" b="0"/>
              <a:pathLst>
                <a:path w="309408" h="345272">
                  <a:moveTo>
                    <a:pt x="101704" y="313686"/>
                  </a:moveTo>
                  <a:lnTo>
                    <a:pt x="83746" y="259811"/>
                  </a:lnTo>
                  <a:lnTo>
                    <a:pt x="66555" y="202650"/>
                  </a:lnTo>
                  <a:lnTo>
                    <a:pt x="45325" y="148297"/>
                  </a:lnTo>
                  <a:lnTo>
                    <a:pt x="28653" y="95620"/>
                  </a:lnTo>
                  <a:lnTo>
                    <a:pt x="20104" y="74048"/>
                  </a:lnTo>
                  <a:lnTo>
                    <a:pt x="4476" y="46410"/>
                  </a:lnTo>
                  <a:lnTo>
                    <a:pt x="0" y="22541"/>
                  </a:lnTo>
                  <a:lnTo>
                    <a:pt x="3486" y="14304"/>
                  </a:lnTo>
                  <a:lnTo>
                    <a:pt x="10489" y="8813"/>
                  </a:lnTo>
                  <a:lnTo>
                    <a:pt x="30749" y="2712"/>
                  </a:lnTo>
                  <a:lnTo>
                    <a:pt x="55350" y="0"/>
                  </a:lnTo>
                  <a:lnTo>
                    <a:pt x="78763" y="5034"/>
                  </a:lnTo>
                  <a:lnTo>
                    <a:pt x="140533" y="32244"/>
                  </a:lnTo>
                  <a:lnTo>
                    <a:pt x="201824" y="78715"/>
                  </a:lnTo>
                  <a:lnTo>
                    <a:pt x="260103" y="135332"/>
                  </a:lnTo>
                  <a:lnTo>
                    <a:pt x="292264" y="176940"/>
                  </a:lnTo>
                  <a:lnTo>
                    <a:pt x="305825" y="209608"/>
                  </a:lnTo>
                  <a:lnTo>
                    <a:pt x="309407" y="235063"/>
                  </a:lnTo>
                  <a:lnTo>
                    <a:pt x="304761" y="258855"/>
                  </a:lnTo>
                  <a:lnTo>
                    <a:pt x="288991" y="288861"/>
                  </a:lnTo>
                  <a:lnTo>
                    <a:pt x="266381" y="312569"/>
                  </a:lnTo>
                  <a:lnTo>
                    <a:pt x="245083" y="326058"/>
                  </a:lnTo>
                  <a:lnTo>
                    <a:pt x="186871" y="341129"/>
                  </a:lnTo>
                  <a:lnTo>
                    <a:pt x="150335" y="344044"/>
                  </a:lnTo>
                  <a:lnTo>
                    <a:pt x="122761" y="345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68683" y="3018017"/>
              <a:ext cx="157756" cy="175160"/>
            </a:xfrm>
            <a:custGeom>
              <a:avLst/>
              <a:gdLst/>
              <a:ahLst/>
              <a:cxnLst/>
              <a:rect l="0" t="0" r="0" b="0"/>
              <a:pathLst>
                <a:path w="157756" h="175160">
                  <a:moveTo>
                    <a:pt x="48581" y="87889"/>
                  </a:moveTo>
                  <a:lnTo>
                    <a:pt x="107198" y="82300"/>
                  </a:lnTo>
                  <a:lnTo>
                    <a:pt x="141988" y="67646"/>
                  </a:lnTo>
                  <a:lnTo>
                    <a:pt x="149457" y="59186"/>
                  </a:lnTo>
                  <a:lnTo>
                    <a:pt x="157755" y="37308"/>
                  </a:lnTo>
                  <a:lnTo>
                    <a:pt x="156459" y="28432"/>
                  </a:lnTo>
                  <a:lnTo>
                    <a:pt x="152085" y="21345"/>
                  </a:lnTo>
                  <a:lnTo>
                    <a:pt x="137867" y="10351"/>
                  </a:lnTo>
                  <a:lnTo>
                    <a:pt x="119849" y="1565"/>
                  </a:lnTo>
                  <a:lnTo>
                    <a:pt x="100143" y="0"/>
                  </a:lnTo>
                  <a:lnTo>
                    <a:pt x="79686" y="4374"/>
                  </a:lnTo>
                  <a:lnTo>
                    <a:pt x="49608" y="19990"/>
                  </a:lnTo>
                  <a:lnTo>
                    <a:pt x="25359" y="40605"/>
                  </a:lnTo>
                  <a:lnTo>
                    <a:pt x="10574" y="58685"/>
                  </a:lnTo>
                  <a:lnTo>
                    <a:pt x="2443" y="81539"/>
                  </a:lnTo>
                  <a:lnTo>
                    <a:pt x="0" y="106124"/>
                  </a:lnTo>
                  <a:lnTo>
                    <a:pt x="2813" y="128749"/>
                  </a:lnTo>
                  <a:lnTo>
                    <a:pt x="11081" y="147383"/>
                  </a:lnTo>
                  <a:lnTo>
                    <a:pt x="16562" y="155628"/>
                  </a:lnTo>
                  <a:lnTo>
                    <a:pt x="32010" y="167908"/>
                  </a:lnTo>
                  <a:lnTo>
                    <a:pt x="41044" y="172821"/>
                  </a:lnTo>
                  <a:lnTo>
                    <a:pt x="60439" y="175159"/>
                  </a:lnTo>
                  <a:lnTo>
                    <a:pt x="78417" y="172300"/>
                  </a:lnTo>
                  <a:lnTo>
                    <a:pt x="101224" y="161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28789" y="3020055"/>
              <a:ext cx="145154" cy="159552"/>
            </a:xfrm>
            <a:custGeom>
              <a:avLst/>
              <a:gdLst/>
              <a:ahLst/>
              <a:cxnLst/>
              <a:rect l="0" t="0" r="0" b="0"/>
              <a:pathLst>
                <a:path w="145154" h="159552">
                  <a:moveTo>
                    <a:pt x="35874" y="75323"/>
                  </a:moveTo>
                  <a:lnTo>
                    <a:pt x="35874" y="129467"/>
                  </a:lnTo>
                  <a:lnTo>
                    <a:pt x="35874" y="143005"/>
                  </a:lnTo>
                  <a:lnTo>
                    <a:pt x="32364" y="148520"/>
                  </a:lnTo>
                  <a:lnTo>
                    <a:pt x="26515" y="148688"/>
                  </a:lnTo>
                  <a:lnTo>
                    <a:pt x="19106" y="145290"/>
                  </a:lnTo>
                  <a:lnTo>
                    <a:pt x="14167" y="138345"/>
                  </a:lnTo>
                  <a:lnTo>
                    <a:pt x="0" y="80474"/>
                  </a:lnTo>
                  <a:lnTo>
                    <a:pt x="1199" y="45264"/>
                  </a:lnTo>
                  <a:lnTo>
                    <a:pt x="9154" y="26478"/>
                  </a:lnTo>
                  <a:lnTo>
                    <a:pt x="14551" y="18193"/>
                  </a:lnTo>
                  <a:lnTo>
                    <a:pt x="29907" y="5868"/>
                  </a:lnTo>
                  <a:lnTo>
                    <a:pt x="38915" y="944"/>
                  </a:lnTo>
                  <a:lnTo>
                    <a:pt x="48430" y="0"/>
                  </a:lnTo>
                  <a:lnTo>
                    <a:pt x="68360" y="5191"/>
                  </a:lnTo>
                  <a:lnTo>
                    <a:pt x="101346" y="27588"/>
                  </a:lnTo>
                  <a:lnTo>
                    <a:pt x="116055" y="40849"/>
                  </a:lnTo>
                  <a:lnTo>
                    <a:pt x="131902" y="72647"/>
                  </a:lnTo>
                  <a:lnTo>
                    <a:pt x="144005" y="106116"/>
                  </a:lnTo>
                  <a:lnTo>
                    <a:pt x="145153" y="127613"/>
                  </a:lnTo>
                  <a:lnTo>
                    <a:pt x="141159" y="159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00700" y="3042735"/>
              <a:ext cx="145327" cy="149668"/>
            </a:xfrm>
            <a:custGeom>
              <a:avLst/>
              <a:gdLst/>
              <a:ahLst/>
              <a:cxnLst/>
              <a:rect l="0" t="0" r="0" b="0"/>
              <a:pathLst>
                <a:path w="145327" h="149668">
                  <a:moveTo>
                    <a:pt x="95590" y="21057"/>
                  </a:moveTo>
                  <a:lnTo>
                    <a:pt x="84412" y="9879"/>
                  </a:lnTo>
                  <a:lnTo>
                    <a:pt x="76439" y="7756"/>
                  </a:lnTo>
                  <a:lnTo>
                    <a:pt x="55103" y="8517"/>
                  </a:lnTo>
                  <a:lnTo>
                    <a:pt x="36262" y="18993"/>
                  </a:lnTo>
                  <a:lnTo>
                    <a:pt x="5102" y="54315"/>
                  </a:lnTo>
                  <a:lnTo>
                    <a:pt x="0" y="77563"/>
                  </a:lnTo>
                  <a:lnTo>
                    <a:pt x="6258" y="125026"/>
                  </a:lnTo>
                  <a:lnTo>
                    <a:pt x="11469" y="133653"/>
                  </a:lnTo>
                  <a:lnTo>
                    <a:pt x="26617" y="146359"/>
                  </a:lnTo>
                  <a:lnTo>
                    <a:pt x="48168" y="149667"/>
                  </a:lnTo>
                  <a:lnTo>
                    <a:pt x="94541" y="142258"/>
                  </a:lnTo>
                  <a:lnTo>
                    <a:pt x="121275" y="127289"/>
                  </a:lnTo>
                  <a:lnTo>
                    <a:pt x="133522" y="111555"/>
                  </a:lnTo>
                  <a:lnTo>
                    <a:pt x="141695" y="91694"/>
                  </a:lnTo>
                  <a:lnTo>
                    <a:pt x="145326" y="67269"/>
                  </a:lnTo>
                  <a:lnTo>
                    <a:pt x="140703" y="43936"/>
                  </a:lnTo>
                  <a:lnTo>
                    <a:pt x="136194" y="32800"/>
                  </a:lnTo>
                  <a:lnTo>
                    <a:pt x="121825" y="17308"/>
                  </a:lnTo>
                  <a:lnTo>
                    <a:pt x="100244" y="5128"/>
                  </a:lnTo>
                  <a:lnTo>
                    <a:pt x="850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82867" y="3052995"/>
              <a:ext cx="208222" cy="139931"/>
            </a:xfrm>
            <a:custGeom>
              <a:avLst/>
              <a:gdLst/>
              <a:ahLst/>
              <a:cxnLst/>
              <a:rect l="0" t="0" r="0" b="0"/>
              <a:pathLst>
                <a:path w="208222" h="139931">
                  <a:moveTo>
                    <a:pt x="8179" y="73968"/>
                  </a:moveTo>
                  <a:lnTo>
                    <a:pt x="13769" y="136061"/>
                  </a:lnTo>
                  <a:lnTo>
                    <a:pt x="14246" y="139930"/>
                  </a:lnTo>
                  <a:lnTo>
                    <a:pt x="13393" y="139000"/>
                  </a:lnTo>
                  <a:lnTo>
                    <a:pt x="3621" y="106701"/>
                  </a:lnTo>
                  <a:lnTo>
                    <a:pt x="0" y="56431"/>
                  </a:lnTo>
                  <a:lnTo>
                    <a:pt x="3764" y="33419"/>
                  </a:lnTo>
                  <a:lnTo>
                    <a:pt x="12456" y="14612"/>
                  </a:lnTo>
                  <a:lnTo>
                    <a:pt x="18049" y="6322"/>
                  </a:lnTo>
                  <a:lnTo>
                    <a:pt x="25288" y="3134"/>
                  </a:lnTo>
                  <a:lnTo>
                    <a:pt x="33623" y="3349"/>
                  </a:lnTo>
                  <a:lnTo>
                    <a:pt x="51074" y="9827"/>
                  </a:lnTo>
                  <a:lnTo>
                    <a:pt x="66628" y="20504"/>
                  </a:lnTo>
                  <a:lnTo>
                    <a:pt x="78220" y="36169"/>
                  </a:lnTo>
                  <a:lnTo>
                    <a:pt x="86102" y="55999"/>
                  </a:lnTo>
                  <a:lnTo>
                    <a:pt x="89370" y="85282"/>
                  </a:lnTo>
                  <a:lnTo>
                    <a:pt x="88043" y="85020"/>
                  </a:lnTo>
                  <a:lnTo>
                    <a:pt x="85988" y="81336"/>
                  </a:lnTo>
                  <a:lnTo>
                    <a:pt x="86825" y="67884"/>
                  </a:lnTo>
                  <a:lnTo>
                    <a:pt x="96894" y="30653"/>
                  </a:lnTo>
                  <a:lnTo>
                    <a:pt x="112324" y="5502"/>
                  </a:lnTo>
                  <a:lnTo>
                    <a:pt x="120893" y="1418"/>
                  </a:lnTo>
                  <a:lnTo>
                    <a:pt x="142892" y="0"/>
                  </a:lnTo>
                  <a:lnTo>
                    <a:pt x="152970" y="3599"/>
                  </a:lnTo>
                  <a:lnTo>
                    <a:pt x="170407" y="16957"/>
                  </a:lnTo>
                  <a:lnTo>
                    <a:pt x="187788" y="44208"/>
                  </a:lnTo>
                  <a:lnTo>
                    <a:pt x="200347" y="74509"/>
                  </a:lnTo>
                  <a:lnTo>
                    <a:pt x="201602" y="95266"/>
                  </a:lnTo>
                  <a:lnTo>
                    <a:pt x="200600" y="112680"/>
                  </a:lnTo>
                  <a:lnTo>
                    <a:pt x="201971" y="117323"/>
                  </a:lnTo>
                  <a:lnTo>
                    <a:pt x="208221" y="126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75316" y="306379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8333" y="37478"/>
                  </a:lnTo>
                  <a:lnTo>
                    <a:pt x="10094" y="8890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75316" y="29479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80601" y="3007312"/>
              <a:ext cx="136871" cy="161766"/>
            </a:xfrm>
            <a:custGeom>
              <a:avLst/>
              <a:gdLst/>
              <a:ahLst/>
              <a:cxnLst/>
              <a:rect l="0" t="0" r="0" b="0"/>
              <a:pathLst>
                <a:path w="136871" h="161766">
                  <a:moveTo>
                    <a:pt x="0" y="67009"/>
                  </a:moveTo>
                  <a:lnTo>
                    <a:pt x="3119" y="109701"/>
                  </a:lnTo>
                  <a:lnTo>
                    <a:pt x="9065" y="156940"/>
                  </a:lnTo>
                  <a:lnTo>
                    <a:pt x="8383" y="160888"/>
                  </a:lnTo>
                  <a:lnTo>
                    <a:pt x="6758" y="158841"/>
                  </a:lnTo>
                  <a:lnTo>
                    <a:pt x="3003" y="144088"/>
                  </a:lnTo>
                  <a:lnTo>
                    <a:pt x="2059" y="110644"/>
                  </a:lnTo>
                  <a:lnTo>
                    <a:pt x="9182" y="51092"/>
                  </a:lnTo>
                  <a:lnTo>
                    <a:pt x="15718" y="15889"/>
                  </a:lnTo>
                  <a:lnTo>
                    <a:pt x="22177" y="8363"/>
                  </a:lnTo>
                  <a:lnTo>
                    <a:pt x="41832" y="0"/>
                  </a:lnTo>
                  <a:lnTo>
                    <a:pt x="51285" y="1279"/>
                  </a:lnTo>
                  <a:lnTo>
                    <a:pt x="68027" y="12059"/>
                  </a:lnTo>
                  <a:lnTo>
                    <a:pt x="96669" y="40340"/>
                  </a:lnTo>
                  <a:lnTo>
                    <a:pt x="122384" y="99026"/>
                  </a:lnTo>
                  <a:lnTo>
                    <a:pt x="136870" y="161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84721" y="3033481"/>
              <a:ext cx="185435" cy="177711"/>
            </a:xfrm>
            <a:custGeom>
              <a:avLst/>
              <a:gdLst/>
              <a:ahLst/>
              <a:cxnLst/>
              <a:rect l="0" t="0" r="0" b="0"/>
              <a:pathLst>
                <a:path w="185435" h="177711">
                  <a:moveTo>
                    <a:pt x="69621" y="135596"/>
                  </a:moveTo>
                  <a:lnTo>
                    <a:pt x="85262" y="117616"/>
                  </a:lnTo>
                  <a:lnTo>
                    <a:pt x="104465" y="71444"/>
                  </a:lnTo>
                  <a:lnTo>
                    <a:pt x="104549" y="61243"/>
                  </a:lnTo>
                  <a:lnTo>
                    <a:pt x="87377" y="9168"/>
                  </a:lnTo>
                  <a:lnTo>
                    <a:pt x="80289" y="3348"/>
                  </a:lnTo>
                  <a:lnTo>
                    <a:pt x="59934" y="0"/>
                  </a:lnTo>
                  <a:lnTo>
                    <a:pt x="41529" y="5531"/>
                  </a:lnTo>
                  <a:lnTo>
                    <a:pt x="25550" y="16958"/>
                  </a:lnTo>
                  <a:lnTo>
                    <a:pt x="10650" y="33735"/>
                  </a:lnTo>
                  <a:lnTo>
                    <a:pt x="2466" y="56010"/>
                  </a:lnTo>
                  <a:lnTo>
                    <a:pt x="0" y="80337"/>
                  </a:lnTo>
                  <a:lnTo>
                    <a:pt x="2804" y="102848"/>
                  </a:lnTo>
                  <a:lnTo>
                    <a:pt x="11068" y="121432"/>
                  </a:lnTo>
                  <a:lnTo>
                    <a:pt x="16548" y="129663"/>
                  </a:lnTo>
                  <a:lnTo>
                    <a:pt x="31995" y="141928"/>
                  </a:lnTo>
                  <a:lnTo>
                    <a:pt x="41027" y="146836"/>
                  </a:lnTo>
                  <a:lnTo>
                    <a:pt x="49388" y="146599"/>
                  </a:lnTo>
                  <a:lnTo>
                    <a:pt x="57303" y="142932"/>
                  </a:lnTo>
                  <a:lnTo>
                    <a:pt x="86815" y="117418"/>
                  </a:lnTo>
                  <a:lnTo>
                    <a:pt x="102532" y="91216"/>
                  </a:lnTo>
                  <a:lnTo>
                    <a:pt x="105599" y="89632"/>
                  </a:lnTo>
                  <a:lnTo>
                    <a:pt x="107644" y="93255"/>
                  </a:lnTo>
                  <a:lnTo>
                    <a:pt x="122828" y="147029"/>
                  </a:lnTo>
                  <a:lnTo>
                    <a:pt x="126150" y="157256"/>
                  </a:lnTo>
                  <a:lnTo>
                    <a:pt x="134213" y="164074"/>
                  </a:lnTo>
                  <a:lnTo>
                    <a:pt x="185434" y="177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422798" y="2811108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68212"/>
                  </a:lnTo>
                  <a:lnTo>
                    <a:pt x="0" y="224146"/>
                  </a:lnTo>
                  <a:lnTo>
                    <a:pt x="0" y="278934"/>
                  </a:lnTo>
                  <a:lnTo>
                    <a:pt x="0" y="33936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17513" y="2958507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2167" y="8334"/>
                  </a:lnTo>
                  <a:lnTo>
                    <a:pt x="118626" y="15684"/>
                  </a:lnTo>
                  <a:lnTo>
                    <a:pt x="58613" y="272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96324" y="3053264"/>
              <a:ext cx="140147" cy="139798"/>
            </a:xfrm>
            <a:custGeom>
              <a:avLst/>
              <a:gdLst/>
              <a:ahLst/>
              <a:cxnLst/>
              <a:rect l="0" t="0" r="0" b="0"/>
              <a:pathLst>
                <a:path w="140147" h="139798">
                  <a:moveTo>
                    <a:pt x="115987" y="0"/>
                  </a:moveTo>
                  <a:lnTo>
                    <a:pt x="93630" y="0"/>
                  </a:lnTo>
                  <a:lnTo>
                    <a:pt x="62958" y="11178"/>
                  </a:lnTo>
                  <a:lnTo>
                    <a:pt x="22325" y="37086"/>
                  </a:lnTo>
                  <a:lnTo>
                    <a:pt x="5729" y="55087"/>
                  </a:lnTo>
                  <a:lnTo>
                    <a:pt x="1537" y="65970"/>
                  </a:lnTo>
                  <a:lnTo>
                    <a:pt x="0" y="90541"/>
                  </a:lnTo>
                  <a:lnTo>
                    <a:pt x="6335" y="110820"/>
                  </a:lnTo>
                  <a:lnTo>
                    <a:pt x="11300" y="119504"/>
                  </a:lnTo>
                  <a:lnTo>
                    <a:pt x="26175" y="132271"/>
                  </a:lnTo>
                  <a:lnTo>
                    <a:pt x="35056" y="137314"/>
                  </a:lnTo>
                  <a:lnTo>
                    <a:pt x="54281" y="139797"/>
                  </a:lnTo>
                  <a:lnTo>
                    <a:pt x="95219" y="131859"/>
                  </a:lnTo>
                  <a:lnTo>
                    <a:pt x="121012" y="116798"/>
                  </a:lnTo>
                  <a:lnTo>
                    <a:pt x="133038" y="101043"/>
                  </a:lnTo>
                  <a:lnTo>
                    <a:pt x="137883" y="91929"/>
                  </a:lnTo>
                  <a:lnTo>
                    <a:pt x="140146" y="69323"/>
                  </a:lnTo>
                  <a:lnTo>
                    <a:pt x="136083" y="46018"/>
                  </a:lnTo>
                  <a:lnTo>
                    <a:pt x="11598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707067" y="3021678"/>
              <a:ext cx="105286" cy="174353"/>
            </a:xfrm>
            <a:custGeom>
              <a:avLst/>
              <a:gdLst/>
              <a:ahLst/>
              <a:cxnLst/>
              <a:rect l="0" t="0" r="0" b="0"/>
              <a:pathLst>
                <a:path w="105286" h="174353">
                  <a:moveTo>
                    <a:pt x="0" y="105285"/>
                  </a:moveTo>
                  <a:lnTo>
                    <a:pt x="15641" y="123266"/>
                  </a:lnTo>
                  <a:lnTo>
                    <a:pt x="34844" y="169438"/>
                  </a:lnTo>
                  <a:lnTo>
                    <a:pt x="34928" y="173790"/>
                  </a:lnTo>
                  <a:lnTo>
                    <a:pt x="32644" y="174352"/>
                  </a:lnTo>
                  <a:lnTo>
                    <a:pt x="28781" y="172387"/>
                  </a:lnTo>
                  <a:lnTo>
                    <a:pt x="21370" y="160844"/>
                  </a:lnTo>
                  <a:lnTo>
                    <a:pt x="7081" y="119250"/>
                  </a:lnTo>
                  <a:lnTo>
                    <a:pt x="2569" y="67143"/>
                  </a:lnTo>
                  <a:lnTo>
                    <a:pt x="6211" y="43880"/>
                  </a:lnTo>
                  <a:lnTo>
                    <a:pt x="14849" y="24961"/>
                  </a:lnTo>
                  <a:lnTo>
                    <a:pt x="20428" y="16641"/>
                  </a:lnTo>
                  <a:lnTo>
                    <a:pt x="28826" y="11094"/>
                  </a:lnTo>
                  <a:lnTo>
                    <a:pt x="61834" y="328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959751" y="2990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991337" y="320066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9336333" y="2639309"/>
            <a:ext cx="244601" cy="574524"/>
          </a:xfrm>
          <a:custGeom>
            <a:avLst/>
            <a:gdLst/>
            <a:ahLst/>
            <a:cxnLst/>
            <a:rect l="0" t="0" r="0" b="0"/>
            <a:pathLst>
              <a:path w="244601" h="574524">
                <a:moveTo>
                  <a:pt x="244600" y="150742"/>
                </a:moveTo>
                <a:lnTo>
                  <a:pt x="201938" y="204857"/>
                </a:lnTo>
                <a:lnTo>
                  <a:pt x="160323" y="266685"/>
                </a:lnTo>
                <a:lnTo>
                  <a:pt x="125270" y="325281"/>
                </a:lnTo>
                <a:lnTo>
                  <a:pt x="90181" y="384052"/>
                </a:lnTo>
                <a:lnTo>
                  <a:pt x="56040" y="441670"/>
                </a:lnTo>
                <a:lnTo>
                  <a:pt x="35605" y="498112"/>
                </a:lnTo>
                <a:lnTo>
                  <a:pt x="30051" y="526227"/>
                </a:lnTo>
                <a:lnTo>
                  <a:pt x="31482" y="554321"/>
                </a:lnTo>
                <a:lnTo>
                  <a:pt x="37010" y="563684"/>
                </a:lnTo>
                <a:lnTo>
                  <a:pt x="45375" y="569926"/>
                </a:lnTo>
                <a:lnTo>
                  <a:pt x="55632" y="574088"/>
                </a:lnTo>
                <a:lnTo>
                  <a:pt x="64809" y="574523"/>
                </a:lnTo>
                <a:lnTo>
                  <a:pt x="81244" y="568766"/>
                </a:lnTo>
                <a:lnTo>
                  <a:pt x="103652" y="552372"/>
                </a:lnTo>
                <a:lnTo>
                  <a:pt x="151873" y="491805"/>
                </a:lnTo>
                <a:lnTo>
                  <a:pt x="182783" y="445191"/>
                </a:lnTo>
                <a:lnTo>
                  <a:pt x="196128" y="404623"/>
                </a:lnTo>
                <a:lnTo>
                  <a:pt x="200602" y="356078"/>
                </a:lnTo>
                <a:lnTo>
                  <a:pt x="199588" y="308159"/>
                </a:lnTo>
                <a:lnTo>
                  <a:pt x="179469" y="266108"/>
                </a:lnTo>
                <a:lnTo>
                  <a:pt x="165350" y="246470"/>
                </a:lnTo>
                <a:lnTo>
                  <a:pt x="107242" y="200269"/>
                </a:lnTo>
                <a:lnTo>
                  <a:pt x="44515" y="157796"/>
                </a:lnTo>
                <a:lnTo>
                  <a:pt x="15300" y="135545"/>
                </a:lnTo>
                <a:lnTo>
                  <a:pt x="3089" y="117082"/>
                </a:lnTo>
                <a:lnTo>
                  <a:pt x="0" y="97178"/>
                </a:lnTo>
                <a:lnTo>
                  <a:pt x="815" y="86957"/>
                </a:lnTo>
                <a:lnTo>
                  <a:pt x="7960" y="69361"/>
                </a:lnTo>
                <a:lnTo>
                  <a:pt x="20103" y="53741"/>
                </a:lnTo>
                <a:lnTo>
                  <a:pt x="59615" y="24650"/>
                </a:lnTo>
                <a:lnTo>
                  <a:pt x="112133" y="1963"/>
                </a:lnTo>
                <a:lnTo>
                  <a:pt x="136592" y="0"/>
                </a:lnTo>
                <a:lnTo>
                  <a:pt x="159162" y="4197"/>
                </a:lnTo>
                <a:lnTo>
                  <a:pt x="180891" y="13861"/>
                </a:lnTo>
                <a:lnTo>
                  <a:pt x="199127" y="32195"/>
                </a:lnTo>
                <a:lnTo>
                  <a:pt x="224309" y="76503"/>
                </a:lnTo>
                <a:lnTo>
                  <a:pt x="226613" y="97860"/>
                </a:lnTo>
                <a:lnTo>
                  <a:pt x="218560" y="140167"/>
                </a:lnTo>
                <a:lnTo>
                  <a:pt x="212359" y="151891"/>
                </a:lnTo>
                <a:lnTo>
                  <a:pt x="202486" y="1612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5632746" y="2305741"/>
            <a:ext cx="1084436" cy="389555"/>
            <a:chOff x="5632746" y="2305741"/>
            <a:chExt cx="1084436" cy="389555"/>
          </a:xfrm>
        </p:grpSpPr>
        <p:sp>
          <p:nvSpPr>
            <p:cNvPr id="104" name="Freeform 103"/>
            <p:cNvSpPr/>
            <p:nvPr/>
          </p:nvSpPr>
          <p:spPr>
            <a:xfrm>
              <a:off x="5632746" y="2326798"/>
              <a:ext cx="210571" cy="362488"/>
            </a:xfrm>
            <a:custGeom>
              <a:avLst/>
              <a:gdLst/>
              <a:ahLst/>
              <a:cxnLst/>
              <a:rect l="0" t="0" r="0" b="0"/>
              <a:pathLst>
                <a:path w="210571" h="362488">
                  <a:moveTo>
                    <a:pt x="0" y="0"/>
                  </a:moveTo>
                  <a:lnTo>
                    <a:pt x="0" y="58616"/>
                  </a:lnTo>
                  <a:lnTo>
                    <a:pt x="1170" y="112790"/>
                  </a:lnTo>
                  <a:lnTo>
                    <a:pt x="8333" y="171671"/>
                  </a:lnTo>
                  <a:lnTo>
                    <a:pt x="10095" y="233692"/>
                  </a:lnTo>
                  <a:lnTo>
                    <a:pt x="10443" y="291003"/>
                  </a:lnTo>
                  <a:lnTo>
                    <a:pt x="13631" y="344264"/>
                  </a:lnTo>
                  <a:lnTo>
                    <a:pt x="16106" y="355851"/>
                  </a:lnTo>
                  <a:lnTo>
                    <a:pt x="20096" y="361236"/>
                  </a:lnTo>
                  <a:lnTo>
                    <a:pt x="25096" y="362487"/>
                  </a:lnTo>
                  <a:lnTo>
                    <a:pt x="81217" y="350032"/>
                  </a:lnTo>
                  <a:lnTo>
                    <a:pt x="128569" y="345088"/>
                  </a:lnTo>
                  <a:lnTo>
                    <a:pt x="173405" y="339334"/>
                  </a:lnTo>
                  <a:lnTo>
                    <a:pt x="21057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877656" y="2478886"/>
              <a:ext cx="146851" cy="202481"/>
            </a:xfrm>
            <a:custGeom>
              <a:avLst/>
              <a:gdLst/>
              <a:ahLst/>
              <a:cxnLst/>
              <a:rect l="0" t="0" r="0" b="0"/>
              <a:pathLst>
                <a:path w="146851" h="202481">
                  <a:moveTo>
                    <a:pt x="18302" y="100595"/>
                  </a:moveTo>
                  <a:lnTo>
                    <a:pt x="72447" y="100595"/>
                  </a:lnTo>
                  <a:lnTo>
                    <a:pt x="98518" y="98256"/>
                  </a:lnTo>
                  <a:lnTo>
                    <a:pt x="121804" y="89417"/>
                  </a:lnTo>
                  <a:lnTo>
                    <a:pt x="137612" y="74570"/>
                  </a:lnTo>
                  <a:lnTo>
                    <a:pt x="143466" y="65698"/>
                  </a:lnTo>
                  <a:lnTo>
                    <a:pt x="146850" y="46481"/>
                  </a:lnTo>
                  <a:lnTo>
                    <a:pt x="146115" y="36443"/>
                  </a:lnTo>
                  <a:lnTo>
                    <a:pt x="139059" y="19051"/>
                  </a:lnTo>
                  <a:lnTo>
                    <a:pt x="133902" y="11137"/>
                  </a:lnTo>
                  <a:lnTo>
                    <a:pt x="125784" y="5862"/>
                  </a:lnTo>
                  <a:lnTo>
                    <a:pt x="104287" y="0"/>
                  </a:lnTo>
                  <a:lnTo>
                    <a:pt x="82254" y="3634"/>
                  </a:lnTo>
                  <a:lnTo>
                    <a:pt x="53239" y="18834"/>
                  </a:lnTo>
                  <a:lnTo>
                    <a:pt x="22474" y="44931"/>
                  </a:lnTo>
                  <a:lnTo>
                    <a:pt x="6541" y="71234"/>
                  </a:lnTo>
                  <a:lnTo>
                    <a:pt x="0" y="106843"/>
                  </a:lnTo>
                  <a:lnTo>
                    <a:pt x="3651" y="141441"/>
                  </a:lnTo>
                  <a:lnTo>
                    <a:pt x="17731" y="173919"/>
                  </a:lnTo>
                  <a:lnTo>
                    <a:pt x="33256" y="188946"/>
                  </a:lnTo>
                  <a:lnTo>
                    <a:pt x="53025" y="198354"/>
                  </a:lnTo>
                  <a:lnTo>
                    <a:pt x="88122" y="202480"/>
                  </a:lnTo>
                  <a:lnTo>
                    <a:pt x="123587" y="195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67183" y="2526336"/>
              <a:ext cx="197274" cy="150179"/>
            </a:xfrm>
            <a:custGeom>
              <a:avLst/>
              <a:gdLst/>
              <a:ahLst/>
              <a:cxnLst/>
              <a:rect l="0" t="0" r="0" b="0"/>
              <a:pathLst>
                <a:path w="197274" h="150179">
                  <a:moveTo>
                    <a:pt x="134102" y="84731"/>
                  </a:moveTo>
                  <a:lnTo>
                    <a:pt x="131762" y="46213"/>
                  </a:lnTo>
                  <a:lnTo>
                    <a:pt x="117291" y="20156"/>
                  </a:lnTo>
                  <a:lnTo>
                    <a:pt x="104794" y="4948"/>
                  </a:lnTo>
                  <a:lnTo>
                    <a:pt x="95846" y="1127"/>
                  </a:lnTo>
                  <a:lnTo>
                    <a:pt x="73425" y="0"/>
                  </a:lnTo>
                  <a:lnTo>
                    <a:pt x="54102" y="6519"/>
                  </a:lnTo>
                  <a:lnTo>
                    <a:pt x="22633" y="29767"/>
                  </a:lnTo>
                  <a:lnTo>
                    <a:pt x="6578" y="55577"/>
                  </a:lnTo>
                  <a:lnTo>
                    <a:pt x="0" y="91041"/>
                  </a:lnTo>
                  <a:lnTo>
                    <a:pt x="4701" y="114441"/>
                  </a:lnTo>
                  <a:lnTo>
                    <a:pt x="9230" y="125595"/>
                  </a:lnTo>
                  <a:lnTo>
                    <a:pt x="23621" y="141107"/>
                  </a:lnTo>
                  <a:lnTo>
                    <a:pt x="32372" y="146882"/>
                  </a:lnTo>
                  <a:lnTo>
                    <a:pt x="51454" y="150178"/>
                  </a:lnTo>
                  <a:lnTo>
                    <a:pt x="61456" y="149419"/>
                  </a:lnTo>
                  <a:lnTo>
                    <a:pt x="78808" y="142337"/>
                  </a:lnTo>
                  <a:lnTo>
                    <a:pt x="109012" y="118727"/>
                  </a:lnTo>
                  <a:lnTo>
                    <a:pt x="124848" y="92854"/>
                  </a:lnTo>
                  <a:lnTo>
                    <a:pt x="129102" y="91316"/>
                  </a:lnTo>
                  <a:lnTo>
                    <a:pt x="133109" y="94970"/>
                  </a:lnTo>
                  <a:lnTo>
                    <a:pt x="153533" y="123278"/>
                  </a:lnTo>
                  <a:lnTo>
                    <a:pt x="169644" y="131109"/>
                  </a:lnTo>
                  <a:lnTo>
                    <a:pt x="197273" y="137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06358" y="2523821"/>
              <a:ext cx="189844" cy="165920"/>
            </a:xfrm>
            <a:custGeom>
              <a:avLst/>
              <a:gdLst/>
              <a:ahLst/>
              <a:cxnLst/>
              <a:rect l="0" t="0" r="0" b="0"/>
              <a:pathLst>
                <a:path w="189844" h="165920">
                  <a:moveTo>
                    <a:pt x="105497" y="13546"/>
                  </a:moveTo>
                  <a:lnTo>
                    <a:pt x="88729" y="2368"/>
                  </a:lnTo>
                  <a:lnTo>
                    <a:pt x="71138" y="0"/>
                  </a:lnTo>
                  <a:lnTo>
                    <a:pt x="31250" y="8011"/>
                  </a:lnTo>
                  <a:lnTo>
                    <a:pt x="13616" y="20445"/>
                  </a:lnTo>
                  <a:lnTo>
                    <a:pt x="5638" y="28674"/>
                  </a:lnTo>
                  <a:lnTo>
                    <a:pt x="1490" y="37669"/>
                  </a:lnTo>
                  <a:lnTo>
                    <a:pt x="0" y="57023"/>
                  </a:lnTo>
                  <a:lnTo>
                    <a:pt x="3580" y="64758"/>
                  </a:lnTo>
                  <a:lnTo>
                    <a:pt x="16916" y="76471"/>
                  </a:lnTo>
                  <a:lnTo>
                    <a:pt x="37662" y="82457"/>
                  </a:lnTo>
                  <a:lnTo>
                    <a:pt x="89107" y="86300"/>
                  </a:lnTo>
                  <a:lnTo>
                    <a:pt x="124818" y="92555"/>
                  </a:lnTo>
                  <a:lnTo>
                    <a:pt x="167155" y="113554"/>
                  </a:lnTo>
                  <a:lnTo>
                    <a:pt x="183983" y="126625"/>
                  </a:lnTo>
                  <a:lnTo>
                    <a:pt x="188236" y="134555"/>
                  </a:lnTo>
                  <a:lnTo>
                    <a:pt x="189843" y="152726"/>
                  </a:lnTo>
                  <a:lnTo>
                    <a:pt x="185124" y="158975"/>
                  </a:lnTo>
                  <a:lnTo>
                    <a:pt x="167403" y="165919"/>
                  </a:lnTo>
                  <a:lnTo>
                    <a:pt x="110645" y="162409"/>
                  </a:lnTo>
                  <a:lnTo>
                    <a:pt x="84440" y="160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71977" y="2305741"/>
              <a:ext cx="50449" cy="389555"/>
            </a:xfrm>
            <a:custGeom>
              <a:avLst/>
              <a:gdLst/>
              <a:ahLst/>
              <a:cxnLst/>
              <a:rect l="0" t="0" r="0" b="0"/>
              <a:pathLst>
                <a:path w="50449" h="389555">
                  <a:moveTo>
                    <a:pt x="8334" y="0"/>
                  </a:moveTo>
                  <a:lnTo>
                    <a:pt x="0" y="48930"/>
                  </a:lnTo>
                  <a:lnTo>
                    <a:pt x="1576" y="90536"/>
                  </a:lnTo>
                  <a:lnTo>
                    <a:pt x="12588" y="152804"/>
                  </a:lnTo>
                  <a:lnTo>
                    <a:pt x="22593" y="206582"/>
                  </a:lnTo>
                  <a:lnTo>
                    <a:pt x="32966" y="259561"/>
                  </a:lnTo>
                  <a:lnTo>
                    <a:pt x="39715" y="320289"/>
                  </a:lnTo>
                  <a:lnTo>
                    <a:pt x="47981" y="364174"/>
                  </a:lnTo>
                  <a:lnTo>
                    <a:pt x="5044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01326" y="2485159"/>
              <a:ext cx="315856" cy="10095"/>
            </a:xfrm>
            <a:custGeom>
              <a:avLst/>
              <a:gdLst/>
              <a:ahLst/>
              <a:cxnLst/>
              <a:rect l="0" t="0" r="0" b="0"/>
              <a:pathLst>
                <a:path w="315856" h="10095">
                  <a:moveTo>
                    <a:pt x="315855" y="10094"/>
                  </a:moveTo>
                  <a:lnTo>
                    <a:pt x="266925" y="1761"/>
                  </a:lnTo>
                  <a:lnTo>
                    <a:pt x="207794" y="0"/>
                  </a:lnTo>
                  <a:lnTo>
                    <a:pt x="151053" y="6887"/>
                  </a:lnTo>
                  <a:lnTo>
                    <a:pt x="94786" y="9461"/>
                  </a:lnTo>
                  <a:lnTo>
                    <a:pt x="38611" y="9969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295212" y="4242984"/>
            <a:ext cx="336913" cy="444107"/>
            <a:chOff x="2295212" y="4242984"/>
            <a:chExt cx="336913" cy="444107"/>
          </a:xfrm>
        </p:grpSpPr>
        <p:sp>
          <p:nvSpPr>
            <p:cNvPr id="111" name="Freeform 110"/>
            <p:cNvSpPr/>
            <p:nvPr/>
          </p:nvSpPr>
          <p:spPr>
            <a:xfrm>
              <a:off x="2295212" y="4242984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10529"/>
                  </a:moveTo>
                  <a:lnTo>
                    <a:pt x="278295" y="10529"/>
                  </a:lnTo>
                  <a:lnTo>
                    <a:pt x="232326" y="10529"/>
                  </a:lnTo>
                  <a:lnTo>
                    <a:pt x="176072" y="4940"/>
                  </a:lnTo>
                  <a:lnTo>
                    <a:pt x="126129" y="1464"/>
                  </a:lnTo>
                  <a:lnTo>
                    <a:pt x="67332" y="289"/>
                  </a:lnTo>
                  <a:lnTo>
                    <a:pt x="20016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83776" y="4339053"/>
              <a:ext cx="174650" cy="348038"/>
            </a:xfrm>
            <a:custGeom>
              <a:avLst/>
              <a:gdLst/>
              <a:ahLst/>
              <a:cxnLst/>
              <a:rect l="0" t="0" r="0" b="0"/>
              <a:pathLst>
                <a:path w="174650" h="348038">
                  <a:moveTo>
                    <a:pt x="164120" y="93444"/>
                  </a:moveTo>
                  <a:lnTo>
                    <a:pt x="129373" y="130531"/>
                  </a:lnTo>
                  <a:lnTo>
                    <a:pt x="92842" y="190718"/>
                  </a:lnTo>
                  <a:lnTo>
                    <a:pt x="61243" y="251592"/>
                  </a:lnTo>
                  <a:lnTo>
                    <a:pt x="45273" y="293529"/>
                  </a:lnTo>
                  <a:lnTo>
                    <a:pt x="44228" y="314562"/>
                  </a:lnTo>
                  <a:lnTo>
                    <a:pt x="45588" y="325084"/>
                  </a:lnTo>
                  <a:lnTo>
                    <a:pt x="50003" y="333268"/>
                  </a:lnTo>
                  <a:lnTo>
                    <a:pt x="64268" y="345482"/>
                  </a:lnTo>
                  <a:lnTo>
                    <a:pt x="72986" y="348037"/>
                  </a:lnTo>
                  <a:lnTo>
                    <a:pt x="92030" y="347756"/>
                  </a:lnTo>
                  <a:lnTo>
                    <a:pt x="122483" y="335432"/>
                  </a:lnTo>
                  <a:lnTo>
                    <a:pt x="148144" y="311373"/>
                  </a:lnTo>
                  <a:lnTo>
                    <a:pt x="164975" y="282018"/>
                  </a:lnTo>
                  <a:lnTo>
                    <a:pt x="167230" y="258364"/>
                  </a:lnTo>
                  <a:lnTo>
                    <a:pt x="159145" y="210639"/>
                  </a:lnTo>
                  <a:lnTo>
                    <a:pt x="144059" y="183670"/>
                  </a:lnTo>
                  <a:lnTo>
                    <a:pt x="128298" y="171369"/>
                  </a:lnTo>
                  <a:lnTo>
                    <a:pt x="68992" y="135005"/>
                  </a:lnTo>
                  <a:lnTo>
                    <a:pt x="10296" y="86393"/>
                  </a:lnTo>
                  <a:lnTo>
                    <a:pt x="2167" y="66133"/>
                  </a:lnTo>
                  <a:lnTo>
                    <a:pt x="0" y="54180"/>
                  </a:lnTo>
                  <a:lnTo>
                    <a:pt x="3830" y="34659"/>
                  </a:lnTo>
                  <a:lnTo>
                    <a:pt x="8127" y="26178"/>
                  </a:lnTo>
                  <a:lnTo>
                    <a:pt x="22260" y="13635"/>
                  </a:lnTo>
                  <a:lnTo>
                    <a:pt x="41410" y="5331"/>
                  </a:lnTo>
                  <a:lnTo>
                    <a:pt x="91831" y="0"/>
                  </a:lnTo>
                  <a:lnTo>
                    <a:pt x="116784" y="1611"/>
                  </a:lnTo>
                  <a:lnTo>
                    <a:pt x="135673" y="10125"/>
                  </a:lnTo>
                  <a:lnTo>
                    <a:pt x="159461" y="28073"/>
                  </a:lnTo>
                  <a:lnTo>
                    <a:pt x="167898" y="38264"/>
                  </a:lnTo>
                  <a:lnTo>
                    <a:pt x="174649" y="51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411233" y="4226679"/>
            <a:ext cx="294799" cy="384862"/>
            <a:chOff x="3411233" y="4226679"/>
            <a:chExt cx="294799" cy="384862"/>
          </a:xfrm>
        </p:grpSpPr>
        <p:sp>
          <p:nvSpPr>
            <p:cNvPr id="114" name="Freeform 113"/>
            <p:cNvSpPr/>
            <p:nvPr/>
          </p:nvSpPr>
          <p:spPr>
            <a:xfrm>
              <a:off x="3411233" y="4226679"/>
              <a:ext cx="294799" cy="16306"/>
            </a:xfrm>
            <a:custGeom>
              <a:avLst/>
              <a:gdLst/>
              <a:ahLst/>
              <a:cxnLst/>
              <a:rect l="0" t="0" r="0" b="0"/>
              <a:pathLst>
                <a:path w="294799" h="16306">
                  <a:moveTo>
                    <a:pt x="294798" y="16305"/>
                  </a:moveTo>
                  <a:lnTo>
                    <a:pt x="257320" y="7972"/>
                  </a:lnTo>
                  <a:lnTo>
                    <a:pt x="198312" y="0"/>
                  </a:lnTo>
                  <a:lnTo>
                    <a:pt x="135142" y="4289"/>
                  </a:lnTo>
                  <a:lnTo>
                    <a:pt x="71928" y="5483"/>
                  </a:lnTo>
                  <a:lnTo>
                    <a:pt x="12707" y="5738"/>
                  </a:lnTo>
                  <a:lnTo>
                    <a:pt x="0" y="5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33563" y="4273971"/>
              <a:ext cx="140883" cy="337570"/>
            </a:xfrm>
            <a:custGeom>
              <a:avLst/>
              <a:gdLst/>
              <a:ahLst/>
              <a:cxnLst/>
              <a:rect l="0" t="0" r="0" b="0"/>
              <a:pathLst>
                <a:path w="140883" h="337570">
                  <a:moveTo>
                    <a:pt x="140882" y="126940"/>
                  </a:moveTo>
                  <a:lnTo>
                    <a:pt x="106554" y="187814"/>
                  </a:lnTo>
                  <a:lnTo>
                    <a:pt x="90547" y="213607"/>
                  </a:lnTo>
                  <a:lnTo>
                    <a:pt x="64266" y="271434"/>
                  </a:lnTo>
                  <a:lnTo>
                    <a:pt x="58219" y="279421"/>
                  </a:lnTo>
                  <a:lnTo>
                    <a:pt x="51500" y="300775"/>
                  </a:lnTo>
                  <a:lnTo>
                    <a:pt x="49709" y="313020"/>
                  </a:lnTo>
                  <a:lnTo>
                    <a:pt x="52024" y="322353"/>
                  </a:lnTo>
                  <a:lnTo>
                    <a:pt x="57077" y="329746"/>
                  </a:lnTo>
                  <a:lnTo>
                    <a:pt x="63955" y="335843"/>
                  </a:lnTo>
                  <a:lnTo>
                    <a:pt x="70880" y="337569"/>
                  </a:lnTo>
                  <a:lnTo>
                    <a:pt x="77836" y="336380"/>
                  </a:lnTo>
                  <a:lnTo>
                    <a:pt x="91805" y="328819"/>
                  </a:lnTo>
                  <a:lnTo>
                    <a:pt x="112823" y="310239"/>
                  </a:lnTo>
                  <a:lnTo>
                    <a:pt x="126851" y="292635"/>
                  </a:lnTo>
                  <a:lnTo>
                    <a:pt x="130359" y="283027"/>
                  </a:lnTo>
                  <a:lnTo>
                    <a:pt x="131136" y="262993"/>
                  </a:lnTo>
                  <a:lnTo>
                    <a:pt x="124462" y="245510"/>
                  </a:lnTo>
                  <a:lnTo>
                    <a:pt x="112527" y="229941"/>
                  </a:lnTo>
                  <a:lnTo>
                    <a:pt x="49967" y="172612"/>
                  </a:lnTo>
                  <a:lnTo>
                    <a:pt x="22795" y="136092"/>
                  </a:lnTo>
                  <a:lnTo>
                    <a:pt x="1127" y="84645"/>
                  </a:lnTo>
                  <a:lnTo>
                    <a:pt x="0" y="63689"/>
                  </a:lnTo>
                  <a:lnTo>
                    <a:pt x="4569" y="43847"/>
                  </a:lnTo>
                  <a:lnTo>
                    <a:pt x="14398" y="27229"/>
                  </a:lnTo>
                  <a:lnTo>
                    <a:pt x="38675" y="4720"/>
                  </a:lnTo>
                  <a:lnTo>
                    <a:pt x="48178" y="1006"/>
                  </a:lnTo>
                  <a:lnTo>
                    <a:pt x="68095" y="0"/>
                  </a:lnTo>
                  <a:lnTo>
                    <a:pt x="99038" y="11599"/>
                  </a:lnTo>
                  <a:lnTo>
                    <a:pt x="113706" y="26545"/>
                  </a:lnTo>
                  <a:lnTo>
                    <a:pt x="125421" y="48451"/>
                  </a:lnTo>
                  <a:lnTo>
                    <a:pt x="130354" y="637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489457" y="3797095"/>
            <a:ext cx="1584865" cy="603492"/>
            <a:chOff x="1489457" y="3797095"/>
            <a:chExt cx="1584865" cy="603492"/>
          </a:xfrm>
        </p:grpSpPr>
        <p:sp>
          <p:nvSpPr>
            <p:cNvPr id="117" name="Freeform 116"/>
            <p:cNvSpPr/>
            <p:nvPr/>
          </p:nvSpPr>
          <p:spPr>
            <a:xfrm>
              <a:off x="1489457" y="4106694"/>
              <a:ext cx="195103" cy="293893"/>
            </a:xfrm>
            <a:custGeom>
              <a:avLst/>
              <a:gdLst/>
              <a:ahLst/>
              <a:cxnLst/>
              <a:rect l="0" t="0" r="0" b="0"/>
              <a:pathLst>
                <a:path w="195103" h="293893">
                  <a:moveTo>
                    <a:pt x="5589" y="62591"/>
                  </a:moveTo>
                  <a:lnTo>
                    <a:pt x="0" y="79359"/>
                  </a:lnTo>
                  <a:lnTo>
                    <a:pt x="4442" y="132107"/>
                  </a:lnTo>
                  <a:lnTo>
                    <a:pt x="16584" y="191919"/>
                  </a:lnTo>
                  <a:lnTo>
                    <a:pt x="30248" y="248534"/>
                  </a:lnTo>
                  <a:lnTo>
                    <a:pt x="40712" y="288221"/>
                  </a:lnTo>
                  <a:lnTo>
                    <a:pt x="40702" y="293729"/>
                  </a:lnTo>
                  <a:lnTo>
                    <a:pt x="38357" y="293892"/>
                  </a:lnTo>
                  <a:lnTo>
                    <a:pt x="34453" y="290491"/>
                  </a:lnTo>
                  <a:lnTo>
                    <a:pt x="28959" y="257758"/>
                  </a:lnTo>
                  <a:lnTo>
                    <a:pt x="27103" y="202701"/>
                  </a:lnTo>
                  <a:lnTo>
                    <a:pt x="26736" y="146765"/>
                  </a:lnTo>
                  <a:lnTo>
                    <a:pt x="32253" y="85067"/>
                  </a:lnTo>
                  <a:lnTo>
                    <a:pt x="38542" y="27299"/>
                  </a:lnTo>
                  <a:lnTo>
                    <a:pt x="47921" y="7521"/>
                  </a:lnTo>
                  <a:lnTo>
                    <a:pt x="56037" y="2481"/>
                  </a:lnTo>
                  <a:lnTo>
                    <a:pt x="77534" y="0"/>
                  </a:lnTo>
                  <a:lnTo>
                    <a:pt x="96446" y="5917"/>
                  </a:lnTo>
                  <a:lnTo>
                    <a:pt x="127651" y="28779"/>
                  </a:lnTo>
                  <a:lnTo>
                    <a:pt x="155176" y="64230"/>
                  </a:lnTo>
                  <a:lnTo>
                    <a:pt x="180640" y="127075"/>
                  </a:lnTo>
                  <a:lnTo>
                    <a:pt x="191899" y="179357"/>
                  </a:lnTo>
                  <a:lnTo>
                    <a:pt x="194469" y="234744"/>
                  </a:lnTo>
                  <a:lnTo>
                    <a:pt x="195102" y="273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68787" y="4103341"/>
              <a:ext cx="105286" cy="13302"/>
            </a:xfrm>
            <a:custGeom>
              <a:avLst/>
              <a:gdLst/>
              <a:ahLst/>
              <a:cxnLst/>
              <a:rect l="0" t="0" r="0" b="0"/>
              <a:pathLst>
                <a:path w="105286" h="13302">
                  <a:moveTo>
                    <a:pt x="105285" y="13301"/>
                  </a:moveTo>
                  <a:lnTo>
                    <a:pt x="94107" y="2123"/>
                  </a:lnTo>
                  <a:lnTo>
                    <a:pt x="86135" y="0"/>
                  </a:lnTo>
                  <a:lnTo>
                    <a:pt x="26479" y="2177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10901" y="4190342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32000" y="415875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11977" y="3797095"/>
              <a:ext cx="233042" cy="349875"/>
            </a:xfrm>
            <a:custGeom>
              <a:avLst/>
              <a:gdLst/>
              <a:ahLst/>
              <a:cxnLst/>
              <a:rect l="0" t="0" r="0" b="0"/>
              <a:pathLst>
                <a:path w="233042" h="349875">
                  <a:moveTo>
                    <a:pt x="162220" y="24749"/>
                  </a:moveTo>
                  <a:lnTo>
                    <a:pt x="119528" y="21630"/>
                  </a:lnTo>
                  <a:lnTo>
                    <a:pt x="56884" y="3418"/>
                  </a:lnTo>
                  <a:lnTo>
                    <a:pt x="46372" y="0"/>
                  </a:lnTo>
                  <a:lnTo>
                    <a:pt x="25334" y="2441"/>
                  </a:lnTo>
                  <a:lnTo>
                    <a:pt x="14811" y="6368"/>
                  </a:lnTo>
                  <a:lnTo>
                    <a:pt x="7795" y="14834"/>
                  </a:lnTo>
                  <a:lnTo>
                    <a:pt x="0" y="39840"/>
                  </a:lnTo>
                  <a:lnTo>
                    <a:pt x="1200" y="81213"/>
                  </a:lnTo>
                  <a:lnTo>
                    <a:pt x="15338" y="142799"/>
                  </a:lnTo>
                  <a:lnTo>
                    <a:pt x="18675" y="156091"/>
                  </a:lnTo>
                  <a:lnTo>
                    <a:pt x="23239" y="162614"/>
                  </a:lnTo>
                  <a:lnTo>
                    <a:pt x="28622" y="164622"/>
                  </a:lnTo>
                  <a:lnTo>
                    <a:pt x="89328" y="147141"/>
                  </a:lnTo>
                  <a:lnTo>
                    <a:pt x="109936" y="146606"/>
                  </a:lnTo>
                  <a:lnTo>
                    <a:pt x="130794" y="151438"/>
                  </a:lnTo>
                  <a:lnTo>
                    <a:pt x="192649" y="186833"/>
                  </a:lnTo>
                  <a:lnTo>
                    <a:pt x="215819" y="208605"/>
                  </a:lnTo>
                  <a:lnTo>
                    <a:pt x="226206" y="226955"/>
                  </a:lnTo>
                  <a:lnTo>
                    <a:pt x="233041" y="262607"/>
                  </a:lnTo>
                  <a:lnTo>
                    <a:pt x="228401" y="282932"/>
                  </a:lnTo>
                  <a:lnTo>
                    <a:pt x="206358" y="315044"/>
                  </a:lnTo>
                  <a:lnTo>
                    <a:pt x="186346" y="336800"/>
                  </a:lnTo>
                  <a:lnTo>
                    <a:pt x="166313" y="344763"/>
                  </a:lnTo>
                  <a:lnTo>
                    <a:pt x="115325" y="349874"/>
                  </a:lnTo>
                  <a:lnTo>
                    <a:pt x="79695" y="345171"/>
                  </a:lnTo>
                  <a:lnTo>
                    <a:pt x="25349" y="319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69036" y="4106114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5589" y="62092"/>
                  </a:lnTo>
                  <a:lnTo>
                    <a:pt x="10723" y="119543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874279" y="4204833"/>
              <a:ext cx="200043" cy="17095"/>
            </a:xfrm>
            <a:custGeom>
              <a:avLst/>
              <a:gdLst/>
              <a:ahLst/>
              <a:cxnLst/>
              <a:rect l="0" t="0" r="0" b="0"/>
              <a:pathLst>
                <a:path w="200043" h="17095">
                  <a:moveTo>
                    <a:pt x="200042" y="17094"/>
                  </a:moveTo>
                  <a:lnTo>
                    <a:pt x="136592" y="306"/>
                  </a:lnTo>
                  <a:lnTo>
                    <a:pt x="75378" y="0"/>
                  </a:lnTo>
                  <a:lnTo>
                    <a:pt x="35203" y="4620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3507402" y="3800787"/>
            <a:ext cx="180655" cy="343050"/>
          </a:xfrm>
          <a:custGeom>
            <a:avLst/>
            <a:gdLst/>
            <a:ahLst/>
            <a:cxnLst/>
            <a:rect l="0" t="0" r="0" b="0"/>
            <a:pathLst>
              <a:path w="180655" h="343050">
                <a:moveTo>
                  <a:pt x="82815" y="0"/>
                </a:moveTo>
                <a:lnTo>
                  <a:pt x="54134" y="53875"/>
                </a:lnTo>
                <a:lnTo>
                  <a:pt x="24179" y="115922"/>
                </a:lnTo>
                <a:lnTo>
                  <a:pt x="5741" y="168470"/>
                </a:lnTo>
                <a:lnTo>
                  <a:pt x="0" y="218978"/>
                </a:lnTo>
                <a:lnTo>
                  <a:pt x="1986" y="270896"/>
                </a:lnTo>
                <a:lnTo>
                  <a:pt x="8287" y="292364"/>
                </a:lnTo>
                <a:lnTo>
                  <a:pt x="31395" y="325210"/>
                </a:lnTo>
                <a:lnTo>
                  <a:pt x="38007" y="332620"/>
                </a:lnTo>
                <a:lnTo>
                  <a:pt x="57831" y="340853"/>
                </a:lnTo>
                <a:lnTo>
                  <a:pt x="69669" y="343049"/>
                </a:lnTo>
                <a:lnTo>
                  <a:pt x="92180" y="339250"/>
                </a:lnTo>
                <a:lnTo>
                  <a:pt x="135227" y="317747"/>
                </a:lnTo>
                <a:lnTo>
                  <a:pt x="161386" y="292239"/>
                </a:lnTo>
                <a:lnTo>
                  <a:pt x="178365" y="256865"/>
                </a:lnTo>
                <a:lnTo>
                  <a:pt x="180654" y="233486"/>
                </a:lnTo>
                <a:lnTo>
                  <a:pt x="172591" y="189880"/>
                </a:lnTo>
                <a:lnTo>
                  <a:pt x="166063" y="182739"/>
                </a:lnTo>
                <a:lnTo>
                  <a:pt x="146330" y="174804"/>
                </a:lnTo>
                <a:lnTo>
                  <a:pt x="125082" y="174397"/>
                </a:lnTo>
                <a:lnTo>
                  <a:pt x="74647" y="186786"/>
                </a:lnTo>
                <a:lnTo>
                  <a:pt x="51230" y="200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1793045" y="4969480"/>
            <a:ext cx="1479617" cy="957739"/>
            <a:chOff x="1793045" y="4969480"/>
            <a:chExt cx="1479617" cy="957739"/>
          </a:xfrm>
        </p:grpSpPr>
        <p:sp>
          <p:nvSpPr>
            <p:cNvPr id="126" name="Freeform 125"/>
            <p:cNvSpPr/>
            <p:nvPr/>
          </p:nvSpPr>
          <p:spPr>
            <a:xfrm>
              <a:off x="1989886" y="5236124"/>
              <a:ext cx="231234" cy="396623"/>
            </a:xfrm>
            <a:custGeom>
              <a:avLst/>
              <a:gdLst/>
              <a:ahLst/>
              <a:cxnLst/>
              <a:rect l="0" t="0" r="0" b="0"/>
              <a:pathLst>
                <a:path w="231234" h="396623">
                  <a:moveTo>
                    <a:pt x="0" y="133409"/>
                  </a:moveTo>
                  <a:lnTo>
                    <a:pt x="3119" y="176101"/>
                  </a:lnTo>
                  <a:lnTo>
                    <a:pt x="16788" y="236647"/>
                  </a:lnTo>
                  <a:lnTo>
                    <a:pt x="26084" y="299978"/>
                  </a:lnTo>
                  <a:lnTo>
                    <a:pt x="31668" y="358078"/>
                  </a:lnTo>
                  <a:lnTo>
                    <a:pt x="37329" y="387541"/>
                  </a:lnTo>
                  <a:lnTo>
                    <a:pt x="36584" y="387059"/>
                  </a:lnTo>
                  <a:lnTo>
                    <a:pt x="34918" y="383227"/>
                  </a:lnTo>
                  <a:lnTo>
                    <a:pt x="26288" y="323210"/>
                  </a:lnTo>
                  <a:lnTo>
                    <a:pt x="22090" y="271290"/>
                  </a:lnTo>
                  <a:lnTo>
                    <a:pt x="21363" y="222876"/>
                  </a:lnTo>
                  <a:lnTo>
                    <a:pt x="22317" y="172656"/>
                  </a:lnTo>
                  <a:lnTo>
                    <a:pt x="32527" y="116292"/>
                  </a:lnTo>
                  <a:lnTo>
                    <a:pt x="49257" y="52993"/>
                  </a:lnTo>
                  <a:lnTo>
                    <a:pt x="56207" y="29818"/>
                  </a:lnTo>
                  <a:lnTo>
                    <a:pt x="62037" y="21065"/>
                  </a:lnTo>
                  <a:lnTo>
                    <a:pt x="77875" y="8219"/>
                  </a:lnTo>
                  <a:lnTo>
                    <a:pt x="112111" y="0"/>
                  </a:lnTo>
                  <a:lnTo>
                    <a:pt x="122704" y="2356"/>
                  </a:lnTo>
                  <a:lnTo>
                    <a:pt x="140712" y="14332"/>
                  </a:lnTo>
                  <a:lnTo>
                    <a:pt x="170168" y="50616"/>
                  </a:lnTo>
                  <a:lnTo>
                    <a:pt x="197912" y="107602"/>
                  </a:lnTo>
                  <a:lnTo>
                    <a:pt x="209239" y="161934"/>
                  </a:lnTo>
                  <a:lnTo>
                    <a:pt x="221529" y="214606"/>
                  </a:lnTo>
                  <a:lnTo>
                    <a:pt x="229632" y="264742"/>
                  </a:lnTo>
                  <a:lnTo>
                    <a:pt x="231233" y="319706"/>
                  </a:lnTo>
                  <a:lnTo>
                    <a:pt x="228429" y="369383"/>
                  </a:lnTo>
                  <a:lnTo>
                    <a:pt x="221098" y="396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21554" y="536953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453139" y="5464290"/>
              <a:ext cx="136872" cy="8334"/>
            </a:xfrm>
            <a:custGeom>
              <a:avLst/>
              <a:gdLst/>
              <a:ahLst/>
              <a:cxnLst/>
              <a:rect l="0" t="0" r="0" b="0"/>
              <a:pathLst>
                <a:path w="136872" h="8334">
                  <a:moveTo>
                    <a:pt x="136871" y="0"/>
                  </a:moveTo>
                  <a:lnTo>
                    <a:pt x="99393" y="8333"/>
                  </a:lnTo>
                  <a:lnTo>
                    <a:pt x="64545" y="6758"/>
                  </a:lnTo>
                  <a:lnTo>
                    <a:pt x="31993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00580" y="5053679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0" y="0"/>
                  </a:moveTo>
                  <a:lnTo>
                    <a:pt x="3119" y="42691"/>
                  </a:lnTo>
                  <a:lnTo>
                    <a:pt x="9553" y="103238"/>
                  </a:lnTo>
                  <a:lnTo>
                    <a:pt x="10336" y="155096"/>
                  </a:lnTo>
                  <a:lnTo>
                    <a:pt x="10528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47937" y="535900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290" y="16788"/>
                  </a:lnTo>
                  <a:lnTo>
                    <a:pt x="94240" y="20214"/>
                  </a:lnTo>
                  <a:lnTo>
                    <a:pt x="38503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19513" y="5419004"/>
              <a:ext cx="142033" cy="297691"/>
            </a:xfrm>
            <a:custGeom>
              <a:avLst/>
              <a:gdLst/>
              <a:ahLst/>
              <a:cxnLst/>
              <a:rect l="0" t="0" r="0" b="0"/>
              <a:pathLst>
                <a:path w="142033" h="297691">
                  <a:moveTo>
                    <a:pt x="117937" y="76871"/>
                  </a:moveTo>
                  <a:lnTo>
                    <a:pt x="92743" y="131916"/>
                  </a:lnTo>
                  <a:lnTo>
                    <a:pt x="72693" y="191384"/>
                  </a:lnTo>
                  <a:lnTo>
                    <a:pt x="57936" y="248276"/>
                  </a:lnTo>
                  <a:lnTo>
                    <a:pt x="56880" y="261331"/>
                  </a:lnTo>
                  <a:lnTo>
                    <a:pt x="61945" y="282075"/>
                  </a:lnTo>
                  <a:lnTo>
                    <a:pt x="66571" y="290883"/>
                  </a:lnTo>
                  <a:lnTo>
                    <a:pt x="73165" y="295585"/>
                  </a:lnTo>
                  <a:lnTo>
                    <a:pt x="81070" y="297550"/>
                  </a:lnTo>
                  <a:lnTo>
                    <a:pt x="89850" y="297690"/>
                  </a:lnTo>
                  <a:lnTo>
                    <a:pt x="105844" y="291607"/>
                  </a:lnTo>
                  <a:lnTo>
                    <a:pt x="113384" y="286709"/>
                  </a:lnTo>
                  <a:lnTo>
                    <a:pt x="124883" y="271908"/>
                  </a:lnTo>
                  <a:lnTo>
                    <a:pt x="141796" y="233810"/>
                  </a:lnTo>
                  <a:lnTo>
                    <a:pt x="142032" y="223612"/>
                  </a:lnTo>
                  <a:lnTo>
                    <a:pt x="136055" y="202921"/>
                  </a:lnTo>
                  <a:lnTo>
                    <a:pt x="113154" y="169447"/>
                  </a:lnTo>
                  <a:lnTo>
                    <a:pt x="58226" y="112018"/>
                  </a:lnTo>
                  <a:lnTo>
                    <a:pt x="10310" y="61666"/>
                  </a:lnTo>
                  <a:lnTo>
                    <a:pt x="693" y="43207"/>
                  </a:lnTo>
                  <a:lnTo>
                    <a:pt x="0" y="34542"/>
                  </a:lnTo>
                  <a:lnTo>
                    <a:pt x="5469" y="18674"/>
                  </a:lnTo>
                  <a:lnTo>
                    <a:pt x="18818" y="6942"/>
                  </a:lnTo>
                  <a:lnTo>
                    <a:pt x="27292" y="2176"/>
                  </a:lnTo>
                  <a:lnTo>
                    <a:pt x="49184" y="0"/>
                  </a:lnTo>
                  <a:lnTo>
                    <a:pt x="72173" y="4102"/>
                  </a:lnTo>
                  <a:lnTo>
                    <a:pt x="117937" y="24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793045" y="4969480"/>
              <a:ext cx="1479617" cy="957739"/>
            </a:xfrm>
            <a:custGeom>
              <a:avLst/>
              <a:gdLst/>
              <a:ahLst/>
              <a:cxnLst/>
              <a:rect l="0" t="0" r="0" b="0"/>
              <a:pathLst>
                <a:path w="1479617" h="957739">
                  <a:moveTo>
                    <a:pt x="470581" y="52613"/>
                  </a:moveTo>
                  <a:lnTo>
                    <a:pt x="426619" y="37959"/>
                  </a:lnTo>
                  <a:lnTo>
                    <a:pt x="364129" y="40733"/>
                  </a:lnTo>
                  <a:lnTo>
                    <a:pt x="303358" y="50312"/>
                  </a:lnTo>
                  <a:lnTo>
                    <a:pt x="249645" y="66810"/>
                  </a:lnTo>
                  <a:lnTo>
                    <a:pt x="186326" y="102376"/>
                  </a:lnTo>
                  <a:lnTo>
                    <a:pt x="128732" y="143915"/>
                  </a:lnTo>
                  <a:lnTo>
                    <a:pt x="70580" y="203134"/>
                  </a:lnTo>
                  <a:lnTo>
                    <a:pt x="31511" y="263457"/>
                  </a:lnTo>
                  <a:lnTo>
                    <a:pt x="7602" y="326378"/>
                  </a:lnTo>
                  <a:lnTo>
                    <a:pt x="0" y="361066"/>
                  </a:lnTo>
                  <a:lnTo>
                    <a:pt x="867" y="400980"/>
                  </a:lnTo>
                  <a:lnTo>
                    <a:pt x="11641" y="456388"/>
                  </a:lnTo>
                  <a:lnTo>
                    <a:pt x="31610" y="514967"/>
                  </a:lnTo>
                  <a:lnTo>
                    <a:pt x="70782" y="575839"/>
                  </a:lnTo>
                  <a:lnTo>
                    <a:pt x="128713" y="637049"/>
                  </a:lnTo>
                  <a:lnTo>
                    <a:pt x="186801" y="689733"/>
                  </a:lnTo>
                  <a:lnTo>
                    <a:pt x="246050" y="733315"/>
                  </a:lnTo>
                  <a:lnTo>
                    <a:pt x="301674" y="765413"/>
                  </a:lnTo>
                  <a:lnTo>
                    <a:pt x="355879" y="794091"/>
                  </a:lnTo>
                  <a:lnTo>
                    <a:pt x="408323" y="821385"/>
                  </a:lnTo>
                  <a:lnTo>
                    <a:pt x="469332" y="843718"/>
                  </a:lnTo>
                  <a:lnTo>
                    <a:pt x="530473" y="866630"/>
                  </a:lnTo>
                  <a:lnTo>
                    <a:pt x="579314" y="880929"/>
                  </a:lnTo>
                  <a:lnTo>
                    <a:pt x="635212" y="903010"/>
                  </a:lnTo>
                  <a:lnTo>
                    <a:pt x="685985" y="918983"/>
                  </a:lnTo>
                  <a:lnTo>
                    <a:pt x="749480" y="933403"/>
                  </a:lnTo>
                  <a:lnTo>
                    <a:pt x="799793" y="942828"/>
                  </a:lnTo>
                  <a:lnTo>
                    <a:pt x="856189" y="949726"/>
                  </a:lnTo>
                  <a:lnTo>
                    <a:pt x="907059" y="956417"/>
                  </a:lnTo>
                  <a:lnTo>
                    <a:pt x="969404" y="957738"/>
                  </a:lnTo>
                  <a:lnTo>
                    <a:pt x="1024873" y="954880"/>
                  </a:lnTo>
                  <a:lnTo>
                    <a:pt x="1081150" y="948987"/>
                  </a:lnTo>
                  <a:lnTo>
                    <a:pt x="1140186" y="939417"/>
                  </a:lnTo>
                  <a:lnTo>
                    <a:pt x="1200027" y="923142"/>
                  </a:lnTo>
                  <a:lnTo>
                    <a:pt x="1256648" y="897743"/>
                  </a:lnTo>
                  <a:lnTo>
                    <a:pt x="1317487" y="856231"/>
                  </a:lnTo>
                  <a:lnTo>
                    <a:pt x="1376438" y="799515"/>
                  </a:lnTo>
                  <a:lnTo>
                    <a:pt x="1417275" y="744292"/>
                  </a:lnTo>
                  <a:lnTo>
                    <a:pt x="1446050" y="690710"/>
                  </a:lnTo>
                  <a:lnTo>
                    <a:pt x="1464689" y="635065"/>
                  </a:lnTo>
                  <a:lnTo>
                    <a:pt x="1472704" y="575893"/>
                  </a:lnTo>
                  <a:lnTo>
                    <a:pt x="1479616" y="513816"/>
                  </a:lnTo>
                  <a:lnTo>
                    <a:pt x="1472576" y="456494"/>
                  </a:lnTo>
                  <a:lnTo>
                    <a:pt x="1459920" y="400110"/>
                  </a:lnTo>
                  <a:lnTo>
                    <a:pt x="1446511" y="361076"/>
                  </a:lnTo>
                  <a:lnTo>
                    <a:pt x="1414213" y="298474"/>
                  </a:lnTo>
                  <a:lnTo>
                    <a:pt x="1373897" y="237025"/>
                  </a:lnTo>
                  <a:lnTo>
                    <a:pt x="1323108" y="179670"/>
                  </a:lnTo>
                  <a:lnTo>
                    <a:pt x="1260194" y="127299"/>
                  </a:lnTo>
                  <a:lnTo>
                    <a:pt x="1202260" y="84285"/>
                  </a:lnTo>
                  <a:lnTo>
                    <a:pt x="1150374" y="56139"/>
                  </a:lnTo>
                  <a:lnTo>
                    <a:pt x="1095065" y="35285"/>
                  </a:lnTo>
                  <a:lnTo>
                    <a:pt x="1039079" y="12968"/>
                  </a:lnTo>
                  <a:lnTo>
                    <a:pt x="977371" y="2538"/>
                  </a:lnTo>
                  <a:lnTo>
                    <a:pt x="916092" y="478"/>
                  </a:lnTo>
                  <a:lnTo>
                    <a:pt x="867227" y="121"/>
                  </a:lnTo>
                  <a:lnTo>
                    <a:pt x="805081" y="0"/>
                  </a:lnTo>
                  <a:lnTo>
                    <a:pt x="742416" y="5565"/>
                  </a:lnTo>
                  <a:lnTo>
                    <a:pt x="693585" y="9037"/>
                  </a:lnTo>
                  <a:lnTo>
                    <a:pt x="634258" y="18615"/>
                  </a:lnTo>
                  <a:lnTo>
                    <a:pt x="581291" y="31773"/>
                  </a:lnTo>
                  <a:lnTo>
                    <a:pt x="532240" y="42149"/>
                  </a:lnTo>
                  <a:lnTo>
                    <a:pt x="480662" y="52632"/>
                  </a:lnTo>
                  <a:lnTo>
                    <a:pt x="434574" y="60028"/>
                  </a:lnTo>
                  <a:lnTo>
                    <a:pt x="396882" y="63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960278" y="4127171"/>
            <a:ext cx="4485799" cy="1189721"/>
            <a:chOff x="4960278" y="4127171"/>
            <a:chExt cx="4485799" cy="1189721"/>
          </a:xfrm>
        </p:grpSpPr>
        <p:sp>
          <p:nvSpPr>
            <p:cNvPr id="134" name="Freeform 133"/>
            <p:cNvSpPr/>
            <p:nvPr/>
          </p:nvSpPr>
          <p:spPr>
            <a:xfrm>
              <a:off x="4960278" y="4250468"/>
              <a:ext cx="445391" cy="297844"/>
            </a:xfrm>
            <a:custGeom>
              <a:avLst/>
              <a:gdLst/>
              <a:ahLst/>
              <a:cxnLst/>
              <a:rect l="0" t="0" r="0" b="0"/>
              <a:pathLst>
                <a:path w="445391" h="297844">
                  <a:moveTo>
                    <a:pt x="177628" y="297843"/>
                  </a:moveTo>
                  <a:lnTo>
                    <a:pt x="180748" y="255151"/>
                  </a:lnTo>
                  <a:lnTo>
                    <a:pt x="186693" y="202322"/>
                  </a:lnTo>
                  <a:lnTo>
                    <a:pt x="189038" y="145137"/>
                  </a:lnTo>
                  <a:lnTo>
                    <a:pt x="197183" y="82371"/>
                  </a:lnTo>
                  <a:lnTo>
                    <a:pt x="206821" y="21723"/>
                  </a:lnTo>
                  <a:lnTo>
                    <a:pt x="207619" y="8478"/>
                  </a:lnTo>
                  <a:lnTo>
                    <a:pt x="210490" y="1987"/>
                  </a:lnTo>
                  <a:lnTo>
                    <a:pt x="214744" y="0"/>
                  </a:lnTo>
                  <a:lnTo>
                    <a:pt x="219920" y="1015"/>
                  </a:lnTo>
                  <a:lnTo>
                    <a:pt x="224540" y="5201"/>
                  </a:lnTo>
                  <a:lnTo>
                    <a:pt x="240361" y="37136"/>
                  </a:lnTo>
                  <a:lnTo>
                    <a:pt x="261818" y="98021"/>
                  </a:lnTo>
                  <a:lnTo>
                    <a:pt x="291243" y="160991"/>
                  </a:lnTo>
                  <a:lnTo>
                    <a:pt x="306438" y="189443"/>
                  </a:lnTo>
                  <a:lnTo>
                    <a:pt x="360218" y="248588"/>
                  </a:lnTo>
                  <a:lnTo>
                    <a:pt x="395230" y="283788"/>
                  </a:lnTo>
                  <a:lnTo>
                    <a:pt x="396396" y="287303"/>
                  </a:lnTo>
                  <a:lnTo>
                    <a:pt x="393663" y="288477"/>
                  </a:lnTo>
                  <a:lnTo>
                    <a:pt x="388332" y="288089"/>
                  </a:lnTo>
                  <a:lnTo>
                    <a:pt x="376169" y="281420"/>
                  </a:lnTo>
                  <a:lnTo>
                    <a:pt x="353049" y="267630"/>
                  </a:lnTo>
                  <a:lnTo>
                    <a:pt x="290010" y="233868"/>
                  </a:lnTo>
                  <a:lnTo>
                    <a:pt x="236612" y="206437"/>
                  </a:lnTo>
                  <a:lnTo>
                    <a:pt x="175344" y="179813"/>
                  </a:lnTo>
                  <a:lnTo>
                    <a:pt x="121025" y="159105"/>
                  </a:lnTo>
                  <a:lnTo>
                    <a:pt x="66405" y="143749"/>
                  </a:lnTo>
                  <a:lnTo>
                    <a:pt x="4188" y="125920"/>
                  </a:lnTo>
                  <a:lnTo>
                    <a:pt x="0" y="123566"/>
                  </a:lnTo>
                  <a:lnTo>
                    <a:pt x="1888" y="121997"/>
                  </a:lnTo>
                  <a:lnTo>
                    <a:pt x="57043" y="118102"/>
                  </a:lnTo>
                  <a:lnTo>
                    <a:pt x="119418" y="109848"/>
                  </a:lnTo>
                  <a:lnTo>
                    <a:pt x="173236" y="107460"/>
                  </a:lnTo>
                  <a:lnTo>
                    <a:pt x="225114" y="100055"/>
                  </a:lnTo>
                  <a:lnTo>
                    <a:pt x="279815" y="92657"/>
                  </a:lnTo>
                  <a:lnTo>
                    <a:pt x="332821" y="79931"/>
                  </a:lnTo>
                  <a:lnTo>
                    <a:pt x="388352" y="69272"/>
                  </a:lnTo>
                  <a:lnTo>
                    <a:pt x="444154" y="61722"/>
                  </a:lnTo>
                  <a:lnTo>
                    <a:pt x="445390" y="64390"/>
                  </a:lnTo>
                  <a:lnTo>
                    <a:pt x="443873" y="68508"/>
                  </a:lnTo>
                  <a:lnTo>
                    <a:pt x="388080" y="105329"/>
                  </a:lnTo>
                  <a:lnTo>
                    <a:pt x="332421" y="139982"/>
                  </a:lnTo>
                  <a:lnTo>
                    <a:pt x="278785" y="173593"/>
                  </a:lnTo>
                  <a:lnTo>
                    <a:pt x="220585" y="212966"/>
                  </a:lnTo>
                  <a:lnTo>
                    <a:pt x="167211" y="247454"/>
                  </a:lnTo>
                  <a:lnTo>
                    <a:pt x="124986" y="2662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443308" y="4167061"/>
              <a:ext cx="192280" cy="482796"/>
            </a:xfrm>
            <a:custGeom>
              <a:avLst/>
              <a:gdLst/>
              <a:ahLst/>
              <a:cxnLst/>
              <a:rect l="0" t="0" r="0" b="0"/>
              <a:pathLst>
                <a:path w="192280" h="482796">
                  <a:moveTo>
                    <a:pt x="10453" y="149623"/>
                  </a:moveTo>
                  <a:lnTo>
                    <a:pt x="13573" y="203767"/>
                  </a:lnTo>
                  <a:lnTo>
                    <a:pt x="21906" y="251063"/>
                  </a:lnTo>
                  <a:lnTo>
                    <a:pt x="28665" y="306411"/>
                  </a:lnTo>
                  <a:lnTo>
                    <a:pt x="30667" y="359855"/>
                  </a:lnTo>
                  <a:lnTo>
                    <a:pt x="31261" y="412735"/>
                  </a:lnTo>
                  <a:lnTo>
                    <a:pt x="31436" y="462328"/>
                  </a:lnTo>
                  <a:lnTo>
                    <a:pt x="30308" y="482795"/>
                  </a:lnTo>
                  <a:lnTo>
                    <a:pt x="28369" y="481702"/>
                  </a:lnTo>
                  <a:lnTo>
                    <a:pt x="25907" y="476294"/>
                  </a:lnTo>
                  <a:lnTo>
                    <a:pt x="20785" y="426757"/>
                  </a:lnTo>
                  <a:lnTo>
                    <a:pt x="9721" y="367578"/>
                  </a:lnTo>
                  <a:lnTo>
                    <a:pt x="1860" y="305500"/>
                  </a:lnTo>
                  <a:lnTo>
                    <a:pt x="307" y="248177"/>
                  </a:lnTo>
                  <a:lnTo>
                    <a:pt x="0" y="191793"/>
                  </a:lnTo>
                  <a:lnTo>
                    <a:pt x="5529" y="135596"/>
                  </a:lnTo>
                  <a:lnTo>
                    <a:pt x="18138" y="73729"/>
                  </a:lnTo>
                  <a:lnTo>
                    <a:pt x="22058" y="48042"/>
                  </a:lnTo>
                  <a:lnTo>
                    <a:pt x="31598" y="24927"/>
                  </a:lnTo>
                  <a:lnTo>
                    <a:pt x="46758" y="9194"/>
                  </a:lnTo>
                  <a:lnTo>
                    <a:pt x="55713" y="3361"/>
                  </a:lnTo>
                  <a:lnTo>
                    <a:pt x="75022" y="0"/>
                  </a:lnTo>
                  <a:lnTo>
                    <a:pt x="116015" y="7374"/>
                  </a:lnTo>
                  <a:lnTo>
                    <a:pt x="133798" y="19720"/>
                  </a:lnTo>
                  <a:lnTo>
                    <a:pt x="170326" y="60246"/>
                  </a:lnTo>
                  <a:lnTo>
                    <a:pt x="192279" y="117128"/>
                  </a:lnTo>
                  <a:lnTo>
                    <a:pt x="192099" y="154943"/>
                  </a:lnTo>
                  <a:lnTo>
                    <a:pt x="181262" y="178893"/>
                  </a:lnTo>
                  <a:lnTo>
                    <a:pt x="151298" y="217276"/>
                  </a:lnTo>
                  <a:lnTo>
                    <a:pt x="130763" y="226484"/>
                  </a:lnTo>
                  <a:lnTo>
                    <a:pt x="70490" y="232880"/>
                  </a:lnTo>
                  <a:lnTo>
                    <a:pt x="52567" y="2338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551260" y="4450412"/>
              <a:ext cx="218357" cy="177230"/>
            </a:xfrm>
            <a:custGeom>
              <a:avLst/>
              <a:gdLst/>
              <a:ahLst/>
              <a:cxnLst/>
              <a:rect l="0" t="0" r="0" b="0"/>
              <a:pathLst>
                <a:path w="218357" h="177230">
                  <a:moveTo>
                    <a:pt x="134129" y="66313"/>
                  </a:moveTo>
                  <a:lnTo>
                    <a:pt x="134129" y="43956"/>
                  </a:lnTo>
                  <a:lnTo>
                    <a:pt x="127889" y="26741"/>
                  </a:lnTo>
                  <a:lnTo>
                    <a:pt x="122950" y="18875"/>
                  </a:lnTo>
                  <a:lnTo>
                    <a:pt x="108103" y="7015"/>
                  </a:lnTo>
                  <a:lnTo>
                    <a:pt x="99231" y="2214"/>
                  </a:lnTo>
                  <a:lnTo>
                    <a:pt x="80014" y="0"/>
                  </a:lnTo>
                  <a:lnTo>
                    <a:pt x="60945" y="4085"/>
                  </a:lnTo>
                  <a:lnTo>
                    <a:pt x="44670" y="13700"/>
                  </a:lnTo>
                  <a:lnTo>
                    <a:pt x="22354" y="37856"/>
                  </a:lnTo>
                  <a:lnTo>
                    <a:pt x="6513" y="67240"/>
                  </a:lnTo>
                  <a:lnTo>
                    <a:pt x="0" y="103763"/>
                  </a:lnTo>
                  <a:lnTo>
                    <a:pt x="3659" y="138631"/>
                  </a:lnTo>
                  <a:lnTo>
                    <a:pt x="12191" y="157336"/>
                  </a:lnTo>
                  <a:lnTo>
                    <a:pt x="17742" y="165600"/>
                  </a:lnTo>
                  <a:lnTo>
                    <a:pt x="26122" y="171109"/>
                  </a:lnTo>
                  <a:lnTo>
                    <a:pt x="47911" y="177229"/>
                  </a:lnTo>
                  <a:lnTo>
                    <a:pt x="57932" y="175352"/>
                  </a:lnTo>
                  <a:lnTo>
                    <a:pt x="75307" y="163908"/>
                  </a:lnTo>
                  <a:lnTo>
                    <a:pt x="104355" y="135201"/>
                  </a:lnTo>
                  <a:lnTo>
                    <a:pt x="126424" y="86737"/>
                  </a:lnTo>
                  <a:lnTo>
                    <a:pt x="131846" y="50008"/>
                  </a:lnTo>
                  <a:lnTo>
                    <a:pt x="131437" y="44914"/>
                  </a:lnTo>
                  <a:lnTo>
                    <a:pt x="129994" y="45028"/>
                  </a:lnTo>
                  <a:lnTo>
                    <a:pt x="127863" y="48614"/>
                  </a:lnTo>
                  <a:lnTo>
                    <a:pt x="128614" y="61956"/>
                  </a:lnTo>
                  <a:lnTo>
                    <a:pt x="134017" y="79584"/>
                  </a:lnTo>
                  <a:lnTo>
                    <a:pt x="156550" y="116378"/>
                  </a:lnTo>
                  <a:lnTo>
                    <a:pt x="183531" y="146522"/>
                  </a:lnTo>
                  <a:lnTo>
                    <a:pt x="197419" y="154604"/>
                  </a:lnTo>
                  <a:lnTo>
                    <a:pt x="218356" y="1610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80145" y="4474611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9575" y="24046"/>
                  </a:lnTo>
                  <a:lnTo>
                    <a:pt x="46156" y="81106"/>
                  </a:lnTo>
                  <a:lnTo>
                    <a:pt x="67565" y="111384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80145" y="4432497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168456" y="0"/>
                  </a:moveTo>
                  <a:lnTo>
                    <a:pt x="149328" y="55045"/>
                  </a:lnTo>
                  <a:lnTo>
                    <a:pt x="128456" y="109573"/>
                  </a:lnTo>
                  <a:lnTo>
                    <a:pt x="107132" y="170733"/>
                  </a:lnTo>
                  <a:lnTo>
                    <a:pt x="84933" y="230540"/>
                  </a:lnTo>
                  <a:lnTo>
                    <a:pt x="58368" y="293702"/>
                  </a:lnTo>
                  <a:lnTo>
                    <a:pt x="31330" y="352900"/>
                  </a:lnTo>
                  <a:lnTo>
                    <a:pt x="4021" y="41133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183928" y="4438622"/>
              <a:ext cx="196342" cy="214936"/>
            </a:xfrm>
            <a:custGeom>
              <a:avLst/>
              <a:gdLst/>
              <a:ahLst/>
              <a:cxnLst/>
              <a:rect l="0" t="0" r="0" b="0"/>
              <a:pathLst>
                <a:path w="196342" h="214936">
                  <a:moveTo>
                    <a:pt x="122642" y="67575"/>
                  </a:moveTo>
                  <a:lnTo>
                    <a:pt x="108069" y="24883"/>
                  </a:lnTo>
                  <a:lnTo>
                    <a:pt x="102398" y="14547"/>
                  </a:lnTo>
                  <a:lnTo>
                    <a:pt x="93938" y="7656"/>
                  </a:lnTo>
                  <a:lnTo>
                    <a:pt x="72060" y="0"/>
                  </a:lnTo>
                  <a:lnTo>
                    <a:pt x="62015" y="298"/>
                  </a:lnTo>
                  <a:lnTo>
                    <a:pt x="44614" y="6869"/>
                  </a:lnTo>
                  <a:lnTo>
                    <a:pt x="32201" y="20707"/>
                  </a:lnTo>
                  <a:lnTo>
                    <a:pt x="4840" y="70675"/>
                  </a:lnTo>
                  <a:lnTo>
                    <a:pt x="0" y="115026"/>
                  </a:lnTo>
                  <a:lnTo>
                    <a:pt x="8252" y="169408"/>
                  </a:lnTo>
                  <a:lnTo>
                    <a:pt x="15650" y="191213"/>
                  </a:lnTo>
                  <a:lnTo>
                    <a:pt x="26737" y="208703"/>
                  </a:lnTo>
                  <a:lnTo>
                    <a:pt x="34138" y="213133"/>
                  </a:lnTo>
                  <a:lnTo>
                    <a:pt x="51721" y="214935"/>
                  </a:lnTo>
                  <a:lnTo>
                    <a:pt x="60153" y="211439"/>
                  </a:lnTo>
                  <a:lnTo>
                    <a:pt x="75762" y="198194"/>
                  </a:lnTo>
                  <a:lnTo>
                    <a:pt x="92114" y="165418"/>
                  </a:lnTo>
                  <a:lnTo>
                    <a:pt x="104368" y="126071"/>
                  </a:lnTo>
                  <a:lnTo>
                    <a:pt x="108119" y="120610"/>
                  </a:lnTo>
                  <a:lnTo>
                    <a:pt x="111790" y="120479"/>
                  </a:lnTo>
                  <a:lnTo>
                    <a:pt x="115407" y="123901"/>
                  </a:lnTo>
                  <a:lnTo>
                    <a:pt x="131958" y="152271"/>
                  </a:lnTo>
                  <a:lnTo>
                    <a:pt x="147839" y="162929"/>
                  </a:lnTo>
                  <a:lnTo>
                    <a:pt x="196341" y="172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443440" y="4200870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31586" y="57265"/>
                  </a:lnTo>
                  <a:lnTo>
                    <a:pt x="28466" y="106655"/>
                  </a:lnTo>
                  <a:lnTo>
                    <a:pt x="23252" y="161453"/>
                  </a:lnTo>
                  <a:lnTo>
                    <a:pt x="18588" y="222143"/>
                  </a:lnTo>
                  <a:lnTo>
                    <a:pt x="12917" y="281459"/>
                  </a:lnTo>
                  <a:lnTo>
                    <a:pt x="11237" y="332960"/>
                  </a:lnTo>
                  <a:lnTo>
                    <a:pt x="7619" y="37161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369741" y="4379855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0" y="0"/>
                  </a:lnTo>
                  <a:lnTo>
                    <a:pt x="91980" y="5589"/>
                  </a:lnTo>
                  <a:lnTo>
                    <a:pt x="37579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75067" y="426404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7937" y="42692"/>
                  </a:lnTo>
                  <a:lnTo>
                    <a:pt x="11504" y="104408"/>
                  </a:lnTo>
                  <a:lnTo>
                    <a:pt x="7601" y="166550"/>
                  </a:lnTo>
                  <a:lnTo>
                    <a:pt x="1502" y="229821"/>
                  </a:lnTo>
                  <a:lnTo>
                    <a:pt x="296" y="29023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80311" y="4403107"/>
              <a:ext cx="178985" cy="18863"/>
            </a:xfrm>
            <a:custGeom>
              <a:avLst/>
              <a:gdLst/>
              <a:ahLst/>
              <a:cxnLst/>
              <a:rect l="0" t="0" r="0" b="0"/>
              <a:pathLst>
                <a:path w="178985" h="18863">
                  <a:moveTo>
                    <a:pt x="178984" y="8333"/>
                  </a:moveTo>
                  <a:lnTo>
                    <a:pt x="141506" y="0"/>
                  </a:lnTo>
                  <a:lnTo>
                    <a:pt x="106658" y="1574"/>
                  </a:lnTo>
                  <a:lnTo>
                    <a:pt x="45587" y="861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744771" y="4377544"/>
              <a:ext cx="137543" cy="191824"/>
            </a:xfrm>
            <a:custGeom>
              <a:avLst/>
              <a:gdLst/>
              <a:ahLst/>
              <a:cxnLst/>
              <a:rect l="0" t="0" r="0" b="0"/>
              <a:pathLst>
                <a:path w="137543" h="191824">
                  <a:moveTo>
                    <a:pt x="3996" y="76010"/>
                  </a:moveTo>
                  <a:lnTo>
                    <a:pt x="15174" y="87188"/>
                  </a:lnTo>
                  <a:lnTo>
                    <a:pt x="77213" y="110854"/>
                  </a:lnTo>
                  <a:lnTo>
                    <a:pt x="98538" y="111774"/>
                  </a:lnTo>
                  <a:lnTo>
                    <a:pt x="109138" y="110381"/>
                  </a:lnTo>
                  <a:lnTo>
                    <a:pt x="117374" y="105943"/>
                  </a:lnTo>
                  <a:lnTo>
                    <a:pt x="129645" y="91653"/>
                  </a:lnTo>
                  <a:lnTo>
                    <a:pt x="135879" y="70484"/>
                  </a:lnTo>
                  <a:lnTo>
                    <a:pt x="137542" y="58288"/>
                  </a:lnTo>
                  <a:lnTo>
                    <a:pt x="133150" y="35378"/>
                  </a:lnTo>
                  <a:lnTo>
                    <a:pt x="128703" y="24356"/>
                  </a:lnTo>
                  <a:lnTo>
                    <a:pt x="114404" y="8989"/>
                  </a:lnTo>
                  <a:lnTo>
                    <a:pt x="105677" y="3254"/>
                  </a:lnTo>
                  <a:lnTo>
                    <a:pt x="86622" y="0"/>
                  </a:lnTo>
                  <a:lnTo>
                    <a:pt x="76628" y="770"/>
                  </a:lnTo>
                  <a:lnTo>
                    <a:pt x="59283" y="7865"/>
                  </a:lnTo>
                  <a:lnTo>
                    <a:pt x="29085" y="31484"/>
                  </a:lnTo>
                  <a:lnTo>
                    <a:pt x="13249" y="62947"/>
                  </a:lnTo>
                  <a:lnTo>
                    <a:pt x="1148" y="96316"/>
                  </a:lnTo>
                  <a:lnTo>
                    <a:pt x="0" y="117790"/>
                  </a:lnTo>
                  <a:lnTo>
                    <a:pt x="1331" y="128430"/>
                  </a:lnTo>
                  <a:lnTo>
                    <a:pt x="12171" y="149611"/>
                  </a:lnTo>
                  <a:lnTo>
                    <a:pt x="28686" y="168383"/>
                  </a:lnTo>
                  <a:lnTo>
                    <a:pt x="47725" y="180625"/>
                  </a:lnTo>
                  <a:lnTo>
                    <a:pt x="93438" y="189612"/>
                  </a:lnTo>
                  <a:lnTo>
                    <a:pt x="119809" y="1918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911554" y="4411311"/>
              <a:ext cx="153069" cy="189610"/>
            </a:xfrm>
            <a:custGeom>
              <a:avLst/>
              <a:gdLst/>
              <a:ahLst/>
              <a:cxnLst/>
              <a:rect l="0" t="0" r="0" b="0"/>
              <a:pathLst>
                <a:path w="153069" h="189610">
                  <a:moveTo>
                    <a:pt x="16197" y="52771"/>
                  </a:moveTo>
                  <a:lnTo>
                    <a:pt x="21787" y="111388"/>
                  </a:lnTo>
                  <a:lnTo>
                    <a:pt x="34408" y="171105"/>
                  </a:lnTo>
                  <a:lnTo>
                    <a:pt x="34819" y="189592"/>
                  </a:lnTo>
                  <a:lnTo>
                    <a:pt x="33291" y="189609"/>
                  </a:lnTo>
                  <a:lnTo>
                    <a:pt x="19184" y="155279"/>
                  </a:lnTo>
                  <a:lnTo>
                    <a:pt x="8684" y="112274"/>
                  </a:lnTo>
                  <a:lnTo>
                    <a:pt x="0" y="53675"/>
                  </a:lnTo>
                  <a:lnTo>
                    <a:pt x="2369" y="32116"/>
                  </a:lnTo>
                  <a:lnTo>
                    <a:pt x="13561" y="13956"/>
                  </a:lnTo>
                  <a:lnTo>
                    <a:pt x="21459" y="5837"/>
                  </a:lnTo>
                  <a:lnTo>
                    <a:pt x="30233" y="1595"/>
                  </a:lnTo>
                  <a:lnTo>
                    <a:pt x="49342" y="0"/>
                  </a:lnTo>
                  <a:lnTo>
                    <a:pt x="79830" y="11269"/>
                  </a:lnTo>
                  <a:lnTo>
                    <a:pt x="105501" y="35016"/>
                  </a:lnTo>
                  <a:lnTo>
                    <a:pt x="140323" y="95175"/>
                  </a:lnTo>
                  <a:lnTo>
                    <a:pt x="153068" y="158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117264" y="416928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7236" y="27556"/>
                  </a:lnTo>
                  <a:lnTo>
                    <a:pt x="9878" y="83778"/>
                  </a:lnTo>
                  <a:lnTo>
                    <a:pt x="10400" y="145880"/>
                  </a:lnTo>
                  <a:lnTo>
                    <a:pt x="10490" y="197121"/>
                  </a:lnTo>
                  <a:lnTo>
                    <a:pt x="10517" y="249349"/>
                  </a:lnTo>
                  <a:lnTo>
                    <a:pt x="10526" y="310993"/>
                  </a:lnTo>
                  <a:lnTo>
                    <a:pt x="13648" y="365111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990922" y="4332651"/>
              <a:ext cx="252685" cy="15619"/>
            </a:xfrm>
            <a:custGeom>
              <a:avLst/>
              <a:gdLst/>
              <a:ahLst/>
              <a:cxnLst/>
              <a:rect l="0" t="0" r="0" b="0"/>
              <a:pathLst>
                <a:path w="252685" h="15619">
                  <a:moveTo>
                    <a:pt x="252684" y="15618"/>
                  </a:moveTo>
                  <a:lnTo>
                    <a:pt x="209993" y="12498"/>
                  </a:lnTo>
                  <a:lnTo>
                    <a:pt x="156682" y="0"/>
                  </a:lnTo>
                  <a:lnTo>
                    <a:pt x="104345" y="3737"/>
                  </a:lnTo>
                  <a:lnTo>
                    <a:pt x="48948" y="10412"/>
                  </a:lnTo>
                  <a:lnTo>
                    <a:pt x="0" y="156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264663" y="447461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493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275192" y="43482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356547" y="4400911"/>
              <a:ext cx="114301" cy="163259"/>
            </a:xfrm>
            <a:custGeom>
              <a:avLst/>
              <a:gdLst/>
              <a:ahLst/>
              <a:cxnLst/>
              <a:rect l="0" t="0" r="0" b="0"/>
              <a:pathLst>
                <a:path w="114301" h="163259">
                  <a:moveTo>
                    <a:pt x="66044" y="0"/>
                  </a:moveTo>
                  <a:lnTo>
                    <a:pt x="49276" y="5590"/>
                  </a:lnTo>
                  <a:lnTo>
                    <a:pt x="34804" y="17692"/>
                  </a:lnTo>
                  <a:lnTo>
                    <a:pt x="16623" y="44237"/>
                  </a:lnTo>
                  <a:lnTo>
                    <a:pt x="0" y="84648"/>
                  </a:lnTo>
                  <a:lnTo>
                    <a:pt x="201" y="121528"/>
                  </a:lnTo>
                  <a:lnTo>
                    <a:pt x="7924" y="142140"/>
                  </a:lnTo>
                  <a:lnTo>
                    <a:pt x="13259" y="150912"/>
                  </a:lnTo>
                  <a:lnTo>
                    <a:pt x="21495" y="156760"/>
                  </a:lnTo>
                  <a:lnTo>
                    <a:pt x="43125" y="163258"/>
                  </a:lnTo>
                  <a:lnTo>
                    <a:pt x="76021" y="161327"/>
                  </a:lnTo>
                  <a:lnTo>
                    <a:pt x="94264" y="150080"/>
                  </a:lnTo>
                  <a:lnTo>
                    <a:pt x="102405" y="142167"/>
                  </a:lnTo>
                  <a:lnTo>
                    <a:pt x="111450" y="120898"/>
                  </a:lnTo>
                  <a:lnTo>
                    <a:pt x="114300" y="95847"/>
                  </a:lnTo>
                  <a:lnTo>
                    <a:pt x="103608" y="33347"/>
                  </a:lnTo>
                  <a:lnTo>
                    <a:pt x="871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538404" y="4355964"/>
              <a:ext cx="178985" cy="223933"/>
            </a:xfrm>
            <a:custGeom>
              <a:avLst/>
              <a:gdLst/>
              <a:ahLst/>
              <a:cxnLst/>
              <a:rect l="0" t="0" r="0" b="0"/>
              <a:pathLst>
                <a:path w="178985" h="223933">
                  <a:moveTo>
                    <a:pt x="0" y="66005"/>
                  </a:moveTo>
                  <a:lnTo>
                    <a:pt x="14654" y="128097"/>
                  </a:lnTo>
                  <a:lnTo>
                    <a:pt x="19160" y="166031"/>
                  </a:lnTo>
                  <a:lnTo>
                    <a:pt x="17452" y="170123"/>
                  </a:lnTo>
                  <a:lnTo>
                    <a:pt x="13975" y="168173"/>
                  </a:lnTo>
                  <a:lnTo>
                    <a:pt x="9316" y="162192"/>
                  </a:lnTo>
                  <a:lnTo>
                    <a:pt x="4140" y="143070"/>
                  </a:lnTo>
                  <a:lnTo>
                    <a:pt x="817" y="92666"/>
                  </a:lnTo>
                  <a:lnTo>
                    <a:pt x="2501" y="39989"/>
                  </a:lnTo>
                  <a:lnTo>
                    <a:pt x="11250" y="20907"/>
                  </a:lnTo>
                  <a:lnTo>
                    <a:pt x="26057" y="7746"/>
                  </a:lnTo>
                  <a:lnTo>
                    <a:pt x="34919" y="2599"/>
                  </a:lnTo>
                  <a:lnTo>
                    <a:pt x="54124" y="0"/>
                  </a:lnTo>
                  <a:lnTo>
                    <a:pt x="73187" y="3914"/>
                  </a:lnTo>
                  <a:lnTo>
                    <a:pt x="104490" y="25491"/>
                  </a:lnTo>
                  <a:lnTo>
                    <a:pt x="117799" y="39809"/>
                  </a:lnTo>
                  <a:lnTo>
                    <a:pt x="143448" y="98063"/>
                  </a:lnTo>
                  <a:lnTo>
                    <a:pt x="164907" y="160802"/>
                  </a:lnTo>
                  <a:lnTo>
                    <a:pt x="178984" y="2239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09377" y="4127171"/>
              <a:ext cx="18624" cy="421141"/>
            </a:xfrm>
            <a:custGeom>
              <a:avLst/>
              <a:gdLst/>
              <a:ahLst/>
              <a:cxnLst/>
              <a:rect l="0" t="0" r="0" b="0"/>
              <a:pathLst>
                <a:path w="18624" h="421141">
                  <a:moveTo>
                    <a:pt x="18623" y="0"/>
                  </a:moveTo>
                  <a:lnTo>
                    <a:pt x="7170" y="54144"/>
                  </a:lnTo>
                  <a:lnTo>
                    <a:pt x="411" y="104560"/>
                  </a:lnTo>
                  <a:lnTo>
                    <a:pt x="0" y="148246"/>
                  </a:lnTo>
                  <a:lnTo>
                    <a:pt x="3716" y="194958"/>
                  </a:lnTo>
                  <a:lnTo>
                    <a:pt x="6149" y="243016"/>
                  </a:lnTo>
                  <a:lnTo>
                    <a:pt x="7229" y="289331"/>
                  </a:lnTo>
                  <a:lnTo>
                    <a:pt x="7838" y="347120"/>
                  </a:lnTo>
                  <a:lnTo>
                    <a:pt x="8044" y="399803"/>
                  </a:lnTo>
                  <a:lnTo>
                    <a:pt x="809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991130" y="4295626"/>
              <a:ext cx="242156" cy="42116"/>
            </a:xfrm>
            <a:custGeom>
              <a:avLst/>
              <a:gdLst/>
              <a:ahLst/>
              <a:cxnLst/>
              <a:rect l="0" t="0" r="0" b="0"/>
              <a:pathLst>
                <a:path w="242156" h="42116">
                  <a:moveTo>
                    <a:pt x="242155" y="0"/>
                  </a:moveTo>
                  <a:lnTo>
                    <a:pt x="204677" y="8334"/>
                  </a:lnTo>
                  <a:lnTo>
                    <a:pt x="153254" y="15685"/>
                  </a:lnTo>
                  <a:lnTo>
                    <a:pt x="99205" y="21166"/>
                  </a:lnTo>
                  <a:lnTo>
                    <a:pt x="37110" y="35572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214964" y="4358798"/>
              <a:ext cx="180398" cy="181908"/>
            </a:xfrm>
            <a:custGeom>
              <a:avLst/>
              <a:gdLst/>
              <a:ahLst/>
              <a:cxnLst/>
              <a:rect l="0" t="0" r="0" b="0"/>
              <a:pathLst>
                <a:path w="180398" h="181908">
                  <a:moveTo>
                    <a:pt x="113078" y="10528"/>
                  </a:moveTo>
                  <a:lnTo>
                    <a:pt x="69115" y="30772"/>
                  </a:lnTo>
                  <a:lnTo>
                    <a:pt x="22284" y="70426"/>
                  </a:lnTo>
                  <a:lnTo>
                    <a:pt x="6496" y="96906"/>
                  </a:lnTo>
                  <a:lnTo>
                    <a:pt x="0" y="132568"/>
                  </a:lnTo>
                  <a:lnTo>
                    <a:pt x="4719" y="152895"/>
                  </a:lnTo>
                  <a:lnTo>
                    <a:pt x="9253" y="161592"/>
                  </a:lnTo>
                  <a:lnTo>
                    <a:pt x="23649" y="174374"/>
                  </a:lnTo>
                  <a:lnTo>
                    <a:pt x="32402" y="179420"/>
                  </a:lnTo>
                  <a:lnTo>
                    <a:pt x="51485" y="181907"/>
                  </a:lnTo>
                  <a:lnTo>
                    <a:pt x="92332" y="173972"/>
                  </a:lnTo>
                  <a:lnTo>
                    <a:pt x="123699" y="158911"/>
                  </a:lnTo>
                  <a:lnTo>
                    <a:pt x="149630" y="134042"/>
                  </a:lnTo>
                  <a:lnTo>
                    <a:pt x="175054" y="83855"/>
                  </a:lnTo>
                  <a:lnTo>
                    <a:pt x="180397" y="63005"/>
                  </a:lnTo>
                  <a:lnTo>
                    <a:pt x="178872" y="42040"/>
                  </a:lnTo>
                  <a:lnTo>
                    <a:pt x="174488" y="33876"/>
                  </a:lnTo>
                  <a:lnTo>
                    <a:pt x="160258" y="21685"/>
                  </a:lnTo>
                  <a:lnTo>
                    <a:pt x="11307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443647" y="4874694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3253" y="37478"/>
                  </a:lnTo>
                  <a:lnTo>
                    <a:pt x="21491" y="94491"/>
                  </a:lnTo>
                  <a:lnTo>
                    <a:pt x="21186" y="150440"/>
                  </a:lnTo>
                  <a:lnTo>
                    <a:pt x="15507" y="211471"/>
                  </a:lnTo>
                  <a:lnTo>
                    <a:pt x="12004" y="268419"/>
                  </a:lnTo>
                  <a:lnTo>
                    <a:pt x="9650" y="33048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338362" y="5001036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225388" y="11178"/>
                  </a:lnTo>
                  <a:lnTo>
                    <a:pt x="172640" y="20276"/>
                  </a:lnTo>
                  <a:lnTo>
                    <a:pt x="115947" y="29005"/>
                  </a:lnTo>
                  <a:lnTo>
                    <a:pt x="54099" y="310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569989" y="4779938"/>
              <a:ext cx="115815" cy="379026"/>
            </a:xfrm>
            <a:custGeom>
              <a:avLst/>
              <a:gdLst/>
              <a:ahLst/>
              <a:cxnLst/>
              <a:rect l="0" t="0" r="0" b="0"/>
              <a:pathLst>
                <a:path w="115815" h="379026">
                  <a:moveTo>
                    <a:pt x="0" y="0"/>
                  </a:moveTo>
                  <a:lnTo>
                    <a:pt x="8334" y="48930"/>
                  </a:lnTo>
                  <a:lnTo>
                    <a:pt x="10095" y="108061"/>
                  </a:lnTo>
                  <a:lnTo>
                    <a:pt x="10401" y="156280"/>
                  </a:lnTo>
                  <a:lnTo>
                    <a:pt x="17739" y="216570"/>
                  </a:lnTo>
                  <a:lnTo>
                    <a:pt x="20402" y="273539"/>
                  </a:lnTo>
                  <a:lnTo>
                    <a:pt x="20928" y="329853"/>
                  </a:lnTo>
                  <a:lnTo>
                    <a:pt x="19862" y="377848"/>
                  </a:lnTo>
                  <a:lnTo>
                    <a:pt x="17921" y="378240"/>
                  </a:lnTo>
                  <a:lnTo>
                    <a:pt x="12645" y="369318"/>
                  </a:lnTo>
                  <a:lnTo>
                    <a:pt x="4267" y="342224"/>
                  </a:lnTo>
                  <a:lnTo>
                    <a:pt x="2434" y="300531"/>
                  </a:lnTo>
                  <a:lnTo>
                    <a:pt x="14821" y="242910"/>
                  </a:lnTo>
                  <a:lnTo>
                    <a:pt x="20409" y="234470"/>
                  </a:lnTo>
                  <a:lnTo>
                    <a:pt x="35977" y="221972"/>
                  </a:lnTo>
                  <a:lnTo>
                    <a:pt x="43872" y="220511"/>
                  </a:lnTo>
                  <a:lnTo>
                    <a:pt x="51475" y="221876"/>
                  </a:lnTo>
                  <a:lnTo>
                    <a:pt x="66161" y="229632"/>
                  </a:lnTo>
                  <a:lnTo>
                    <a:pt x="80488" y="240879"/>
                  </a:lnTo>
                  <a:lnTo>
                    <a:pt x="91535" y="259915"/>
                  </a:lnTo>
                  <a:lnTo>
                    <a:pt x="110711" y="316590"/>
                  </a:lnTo>
                  <a:lnTo>
                    <a:pt x="115814" y="37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714300" y="4963494"/>
              <a:ext cx="141679" cy="178350"/>
            </a:xfrm>
            <a:custGeom>
              <a:avLst/>
              <a:gdLst/>
              <a:ahLst/>
              <a:cxnLst/>
              <a:rect l="0" t="0" r="0" b="0"/>
              <a:pathLst>
                <a:path w="141679" h="178350">
                  <a:moveTo>
                    <a:pt x="13617" y="100713"/>
                  </a:moveTo>
                  <a:lnTo>
                    <a:pt x="56309" y="97593"/>
                  </a:lnTo>
                  <a:lnTo>
                    <a:pt x="87488" y="86141"/>
                  </a:lnTo>
                  <a:lnTo>
                    <a:pt x="123875" y="61310"/>
                  </a:lnTo>
                  <a:lnTo>
                    <a:pt x="140783" y="35225"/>
                  </a:lnTo>
                  <a:lnTo>
                    <a:pt x="141678" y="26639"/>
                  </a:lnTo>
                  <a:lnTo>
                    <a:pt x="136433" y="10859"/>
                  </a:lnTo>
                  <a:lnTo>
                    <a:pt x="129420" y="5715"/>
                  </a:lnTo>
                  <a:lnTo>
                    <a:pt x="109148" y="0"/>
                  </a:lnTo>
                  <a:lnTo>
                    <a:pt x="77018" y="2372"/>
                  </a:lnTo>
                  <a:lnTo>
                    <a:pt x="45271" y="16073"/>
                  </a:lnTo>
                  <a:lnTo>
                    <a:pt x="19227" y="34950"/>
                  </a:lnTo>
                  <a:lnTo>
                    <a:pt x="2280" y="60950"/>
                  </a:lnTo>
                  <a:lnTo>
                    <a:pt x="0" y="80701"/>
                  </a:lnTo>
                  <a:lnTo>
                    <a:pt x="8068" y="121976"/>
                  </a:lnTo>
                  <a:lnTo>
                    <a:pt x="23150" y="147827"/>
                  </a:lnTo>
                  <a:lnTo>
                    <a:pt x="38911" y="159867"/>
                  </a:lnTo>
                  <a:lnTo>
                    <a:pt x="77625" y="177129"/>
                  </a:lnTo>
                  <a:lnTo>
                    <a:pt x="101337" y="178349"/>
                  </a:lnTo>
                  <a:lnTo>
                    <a:pt x="139959" y="1744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081582" y="4943830"/>
              <a:ext cx="208627" cy="189594"/>
            </a:xfrm>
            <a:custGeom>
              <a:avLst/>
              <a:gdLst/>
              <a:ahLst/>
              <a:cxnLst/>
              <a:rect l="0" t="0" r="0" b="0"/>
              <a:pathLst>
                <a:path w="208627" h="189594">
                  <a:moveTo>
                    <a:pt x="151703" y="15092"/>
                  </a:moveTo>
                  <a:lnTo>
                    <a:pt x="107740" y="438"/>
                  </a:lnTo>
                  <a:lnTo>
                    <a:pt x="87710" y="0"/>
                  </a:lnTo>
                  <a:lnTo>
                    <a:pt x="25289" y="15616"/>
                  </a:lnTo>
                  <a:lnTo>
                    <a:pt x="14785" y="18951"/>
                  </a:lnTo>
                  <a:lnTo>
                    <a:pt x="7781" y="25853"/>
                  </a:lnTo>
                  <a:lnTo>
                    <a:pt x="0" y="46001"/>
                  </a:lnTo>
                  <a:lnTo>
                    <a:pt x="265" y="55585"/>
                  </a:lnTo>
                  <a:lnTo>
                    <a:pt x="6798" y="72473"/>
                  </a:lnTo>
                  <a:lnTo>
                    <a:pt x="12986" y="76743"/>
                  </a:lnTo>
                  <a:lnTo>
                    <a:pt x="75472" y="79454"/>
                  </a:lnTo>
                  <a:lnTo>
                    <a:pt x="130312" y="92920"/>
                  </a:lnTo>
                  <a:lnTo>
                    <a:pt x="193788" y="119002"/>
                  </a:lnTo>
                  <a:lnTo>
                    <a:pt x="200816" y="127649"/>
                  </a:lnTo>
                  <a:lnTo>
                    <a:pt x="208626" y="149735"/>
                  </a:lnTo>
                  <a:lnTo>
                    <a:pt x="207199" y="159836"/>
                  </a:lnTo>
                  <a:lnTo>
                    <a:pt x="196256" y="177299"/>
                  </a:lnTo>
                  <a:lnTo>
                    <a:pt x="176573" y="186620"/>
                  </a:lnTo>
                  <a:lnTo>
                    <a:pt x="152228" y="189593"/>
                  </a:lnTo>
                  <a:lnTo>
                    <a:pt x="90219" y="178986"/>
                  </a:lnTo>
                  <a:lnTo>
                    <a:pt x="67475" y="1730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370155" y="500103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3120" y="57264"/>
                  </a:lnTo>
                  <a:lnTo>
                    <a:pt x="9066" y="118156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49098" y="4843109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10528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91212" y="4973543"/>
              <a:ext cx="192287" cy="343349"/>
            </a:xfrm>
            <a:custGeom>
              <a:avLst/>
              <a:gdLst/>
              <a:ahLst/>
              <a:cxnLst/>
              <a:rect l="0" t="0" r="0" b="0"/>
              <a:pathLst>
                <a:path w="192287" h="343349">
                  <a:moveTo>
                    <a:pt x="178985" y="101192"/>
                  </a:moveTo>
                  <a:lnTo>
                    <a:pt x="190163" y="90014"/>
                  </a:lnTo>
                  <a:lnTo>
                    <a:pt x="192286" y="82042"/>
                  </a:lnTo>
                  <a:lnTo>
                    <a:pt x="191526" y="60706"/>
                  </a:lnTo>
                  <a:lnTo>
                    <a:pt x="184168" y="41864"/>
                  </a:lnTo>
                  <a:lnTo>
                    <a:pt x="160381" y="10705"/>
                  </a:lnTo>
                  <a:lnTo>
                    <a:pt x="140691" y="2484"/>
                  </a:lnTo>
                  <a:lnTo>
                    <a:pt x="117512" y="0"/>
                  </a:lnTo>
                  <a:lnTo>
                    <a:pt x="95511" y="2796"/>
                  </a:lnTo>
                  <a:lnTo>
                    <a:pt x="77154" y="11057"/>
                  </a:lnTo>
                  <a:lnTo>
                    <a:pt x="46307" y="35425"/>
                  </a:lnTo>
                  <a:lnTo>
                    <a:pt x="24769" y="61429"/>
                  </a:lnTo>
                  <a:lnTo>
                    <a:pt x="16858" y="84300"/>
                  </a:lnTo>
                  <a:lnTo>
                    <a:pt x="14748" y="96950"/>
                  </a:lnTo>
                  <a:lnTo>
                    <a:pt x="16852" y="107723"/>
                  </a:lnTo>
                  <a:lnTo>
                    <a:pt x="28547" y="125932"/>
                  </a:lnTo>
                  <a:lnTo>
                    <a:pt x="48562" y="135585"/>
                  </a:lnTo>
                  <a:lnTo>
                    <a:pt x="60451" y="138158"/>
                  </a:lnTo>
                  <a:lnTo>
                    <a:pt x="83020" y="134779"/>
                  </a:lnTo>
                  <a:lnTo>
                    <a:pt x="112336" y="119723"/>
                  </a:lnTo>
                  <a:lnTo>
                    <a:pt x="138960" y="103563"/>
                  </a:lnTo>
                  <a:lnTo>
                    <a:pt x="148792" y="99264"/>
                  </a:lnTo>
                  <a:lnTo>
                    <a:pt x="156517" y="99907"/>
                  </a:lnTo>
                  <a:lnTo>
                    <a:pt x="162836" y="103845"/>
                  </a:lnTo>
                  <a:lnTo>
                    <a:pt x="168219" y="109980"/>
                  </a:lnTo>
                  <a:lnTo>
                    <a:pt x="174200" y="129274"/>
                  </a:lnTo>
                  <a:lnTo>
                    <a:pt x="178040" y="185378"/>
                  </a:lnTo>
                  <a:lnTo>
                    <a:pt x="178705" y="235581"/>
                  </a:lnTo>
                  <a:lnTo>
                    <a:pt x="184995" y="288135"/>
                  </a:lnTo>
                  <a:lnTo>
                    <a:pt x="182435" y="310620"/>
                  </a:lnTo>
                  <a:lnTo>
                    <a:pt x="176606" y="319190"/>
                  </a:lnTo>
                  <a:lnTo>
                    <a:pt x="157650" y="331831"/>
                  </a:lnTo>
                  <a:lnTo>
                    <a:pt x="120671" y="339936"/>
                  </a:lnTo>
                  <a:lnTo>
                    <a:pt x="66253" y="342674"/>
                  </a:lnTo>
                  <a:lnTo>
                    <a:pt x="19804" y="343215"/>
                  </a:lnTo>
                  <a:lnTo>
                    <a:pt x="0" y="3433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66491" y="4917425"/>
              <a:ext cx="130020" cy="199426"/>
            </a:xfrm>
            <a:custGeom>
              <a:avLst/>
              <a:gdLst/>
              <a:ahLst/>
              <a:cxnLst/>
              <a:rect l="0" t="0" r="0" b="0"/>
              <a:pathLst>
                <a:path w="130020" h="199426">
                  <a:moveTo>
                    <a:pt x="8991" y="73082"/>
                  </a:moveTo>
                  <a:lnTo>
                    <a:pt x="18056" y="131699"/>
                  </a:lnTo>
                  <a:lnTo>
                    <a:pt x="13497" y="172079"/>
                  </a:lnTo>
                  <a:lnTo>
                    <a:pt x="10825" y="177684"/>
                  </a:lnTo>
                  <a:lnTo>
                    <a:pt x="7874" y="177912"/>
                  </a:lnTo>
                  <a:lnTo>
                    <a:pt x="4737" y="174554"/>
                  </a:lnTo>
                  <a:lnTo>
                    <a:pt x="321" y="147472"/>
                  </a:lnTo>
                  <a:lnTo>
                    <a:pt x="0" y="96399"/>
                  </a:lnTo>
                  <a:lnTo>
                    <a:pt x="9987" y="41250"/>
                  </a:lnTo>
                  <a:lnTo>
                    <a:pt x="13165" y="27294"/>
                  </a:lnTo>
                  <a:lnTo>
                    <a:pt x="18792" y="16821"/>
                  </a:lnTo>
                  <a:lnTo>
                    <a:pt x="34405" y="2064"/>
                  </a:lnTo>
                  <a:lnTo>
                    <a:pt x="43481" y="0"/>
                  </a:lnTo>
                  <a:lnTo>
                    <a:pt x="62924" y="3947"/>
                  </a:lnTo>
                  <a:lnTo>
                    <a:pt x="88012" y="19322"/>
                  </a:lnTo>
                  <a:lnTo>
                    <a:pt x="110263" y="49874"/>
                  </a:lnTo>
                  <a:lnTo>
                    <a:pt x="123101" y="102120"/>
                  </a:lnTo>
                  <a:lnTo>
                    <a:pt x="130019" y="142387"/>
                  </a:lnTo>
                  <a:lnTo>
                    <a:pt x="124804" y="199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864193" y="4930457"/>
              <a:ext cx="158900" cy="218329"/>
            </a:xfrm>
            <a:custGeom>
              <a:avLst/>
              <a:gdLst/>
              <a:ahLst/>
              <a:cxnLst/>
              <a:rect l="0" t="0" r="0" b="0"/>
              <a:pathLst>
                <a:path w="158900" h="218329">
                  <a:moveTo>
                    <a:pt x="148201" y="17937"/>
                  </a:moveTo>
                  <a:lnTo>
                    <a:pt x="137022" y="6758"/>
                  </a:lnTo>
                  <a:lnTo>
                    <a:pt x="119057" y="1270"/>
                  </a:lnTo>
                  <a:lnTo>
                    <a:pt x="96643" y="0"/>
                  </a:lnTo>
                  <a:lnTo>
                    <a:pt x="43059" y="11790"/>
                  </a:lnTo>
                  <a:lnTo>
                    <a:pt x="16962" y="27294"/>
                  </a:lnTo>
                  <a:lnTo>
                    <a:pt x="4864" y="43152"/>
                  </a:lnTo>
                  <a:lnTo>
                    <a:pt x="0" y="52295"/>
                  </a:lnTo>
                  <a:lnTo>
                    <a:pt x="268" y="59559"/>
                  </a:lnTo>
                  <a:lnTo>
                    <a:pt x="3955" y="65572"/>
                  </a:lnTo>
                  <a:lnTo>
                    <a:pt x="44718" y="94703"/>
                  </a:lnTo>
                  <a:lnTo>
                    <a:pt x="106245" y="127771"/>
                  </a:lnTo>
                  <a:lnTo>
                    <a:pt x="153161" y="161963"/>
                  </a:lnTo>
                  <a:lnTo>
                    <a:pt x="157357" y="170106"/>
                  </a:lnTo>
                  <a:lnTo>
                    <a:pt x="158899" y="188513"/>
                  </a:lnTo>
                  <a:lnTo>
                    <a:pt x="155333" y="197164"/>
                  </a:lnTo>
                  <a:lnTo>
                    <a:pt x="142012" y="213017"/>
                  </a:lnTo>
                  <a:lnTo>
                    <a:pt x="133546" y="217010"/>
                  </a:lnTo>
                  <a:lnTo>
                    <a:pt x="114782" y="218328"/>
                  </a:lnTo>
                  <a:lnTo>
                    <a:pt x="58518" y="206571"/>
                  </a:lnTo>
                  <a:lnTo>
                    <a:pt x="32387" y="1969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122958" y="4879835"/>
              <a:ext cx="323119" cy="262447"/>
            </a:xfrm>
            <a:custGeom>
              <a:avLst/>
              <a:gdLst/>
              <a:ahLst/>
              <a:cxnLst/>
              <a:rect l="0" t="0" r="0" b="0"/>
              <a:pathLst>
                <a:path w="323119" h="262447">
                  <a:moveTo>
                    <a:pt x="110534" y="226486"/>
                  </a:moveTo>
                  <a:lnTo>
                    <a:pt x="134253" y="182523"/>
                  </a:lnTo>
                  <a:lnTo>
                    <a:pt x="141084" y="120033"/>
                  </a:lnTo>
                  <a:lnTo>
                    <a:pt x="147504" y="70408"/>
                  </a:lnTo>
                  <a:lnTo>
                    <a:pt x="163424" y="16159"/>
                  </a:lnTo>
                  <a:lnTo>
                    <a:pt x="166850" y="5550"/>
                  </a:lnTo>
                  <a:lnTo>
                    <a:pt x="171475" y="816"/>
                  </a:lnTo>
                  <a:lnTo>
                    <a:pt x="176898" y="0"/>
                  </a:lnTo>
                  <a:lnTo>
                    <a:pt x="182853" y="1796"/>
                  </a:lnTo>
                  <a:lnTo>
                    <a:pt x="187992" y="7673"/>
                  </a:lnTo>
                  <a:lnTo>
                    <a:pt x="212024" y="68605"/>
                  </a:lnTo>
                  <a:lnTo>
                    <a:pt x="235408" y="126796"/>
                  </a:lnTo>
                  <a:lnTo>
                    <a:pt x="254610" y="180104"/>
                  </a:lnTo>
                  <a:lnTo>
                    <a:pt x="279720" y="222523"/>
                  </a:lnTo>
                  <a:lnTo>
                    <a:pt x="309501" y="262446"/>
                  </a:lnTo>
                  <a:lnTo>
                    <a:pt x="305809" y="256506"/>
                  </a:lnTo>
                  <a:lnTo>
                    <a:pt x="251001" y="228086"/>
                  </a:lnTo>
                  <a:lnTo>
                    <a:pt x="195236" y="202982"/>
                  </a:lnTo>
                  <a:lnTo>
                    <a:pt x="134946" y="170012"/>
                  </a:lnTo>
                  <a:lnTo>
                    <a:pt x="73802" y="135196"/>
                  </a:lnTo>
                  <a:lnTo>
                    <a:pt x="16487" y="111591"/>
                  </a:lnTo>
                  <a:lnTo>
                    <a:pt x="5722" y="107775"/>
                  </a:lnTo>
                  <a:lnTo>
                    <a:pt x="885" y="102892"/>
                  </a:lnTo>
                  <a:lnTo>
                    <a:pt x="0" y="97296"/>
                  </a:lnTo>
                  <a:lnTo>
                    <a:pt x="1750" y="91227"/>
                  </a:lnTo>
                  <a:lnTo>
                    <a:pt x="6426" y="86010"/>
                  </a:lnTo>
                  <a:lnTo>
                    <a:pt x="20979" y="77094"/>
                  </a:lnTo>
                  <a:lnTo>
                    <a:pt x="42266" y="75472"/>
                  </a:lnTo>
                  <a:lnTo>
                    <a:pt x="94060" y="78373"/>
                  </a:lnTo>
                  <a:lnTo>
                    <a:pt x="141008" y="78875"/>
                  </a:lnTo>
                  <a:lnTo>
                    <a:pt x="191963" y="79024"/>
                  </a:lnTo>
                  <a:lnTo>
                    <a:pt x="253177" y="79075"/>
                  </a:lnTo>
                  <a:lnTo>
                    <a:pt x="307210" y="82204"/>
                  </a:lnTo>
                  <a:lnTo>
                    <a:pt x="318860" y="84675"/>
                  </a:lnTo>
                  <a:lnTo>
                    <a:pt x="323118" y="87492"/>
                  </a:lnTo>
                  <a:lnTo>
                    <a:pt x="322446" y="90539"/>
                  </a:lnTo>
                  <a:lnTo>
                    <a:pt x="263832" y="128890"/>
                  </a:lnTo>
                  <a:lnTo>
                    <a:pt x="201727" y="177392"/>
                  </a:lnTo>
                  <a:lnTo>
                    <a:pt x="145955" y="220249"/>
                  </a:lnTo>
                  <a:lnTo>
                    <a:pt x="131591" y="2264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2014-01-07T16:06:15Z</dcterms:created>
  <dcterms:modified xsi:type="dcterms:W3CDTF">2014-01-07T16:06:31Z</dcterms:modified>
</cp:coreProperties>
</file>